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handoutMasterIdLst>
    <p:handoutMasterId r:id="rId12"/>
  </p:handout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347D3-10FA-44F5-969A-1DDB6175137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BFD97C-F42A-4941-88B0-44F0F5395723}">
      <dgm:prSet phldrT="[Text]"/>
      <dgm:spPr/>
      <dgm:t>
        <a:bodyPr/>
        <a:lstStyle/>
        <a:p>
          <a:r>
            <a:rPr lang="en-US" dirty="0" smtClean="0"/>
            <a:t>Silver lining</a:t>
          </a:r>
          <a:endParaRPr lang="en-US" dirty="0"/>
        </a:p>
      </dgm:t>
    </dgm:pt>
    <dgm:pt modelId="{90978DE0-5BE2-4DF9-A70C-BA5E22DE04F7}" type="parTrans" cxnId="{AE27A5F3-FF7C-4237-9635-88481F01BE2F}">
      <dgm:prSet/>
      <dgm:spPr/>
      <dgm:t>
        <a:bodyPr/>
        <a:lstStyle/>
        <a:p>
          <a:endParaRPr lang="en-US"/>
        </a:p>
      </dgm:t>
    </dgm:pt>
    <dgm:pt modelId="{3B2E93A5-45C1-4EB2-80B9-9DCC9BEE9054}" type="sibTrans" cxnId="{AE27A5F3-FF7C-4237-9635-88481F01BE2F}">
      <dgm:prSet/>
      <dgm:spPr/>
      <dgm:t>
        <a:bodyPr/>
        <a:lstStyle/>
        <a:p>
          <a:endParaRPr lang="en-US"/>
        </a:p>
      </dgm:t>
    </dgm:pt>
    <dgm:pt modelId="{9175A212-2E87-48D6-A3F0-71A8C9979D24}">
      <dgm:prSet phldrT="[Text]"/>
      <dgm:spPr/>
      <dgm:t>
        <a:bodyPr/>
        <a:lstStyle/>
        <a:p>
          <a:r>
            <a:rPr lang="en-US" dirty="0" smtClean="0"/>
            <a:t>Action, way forward</a:t>
          </a:r>
          <a:endParaRPr lang="en-US" dirty="0"/>
        </a:p>
      </dgm:t>
    </dgm:pt>
    <dgm:pt modelId="{55AF3050-3746-4BDC-A6F7-047C6CCD8EEC}" type="parTrans" cxnId="{D503066C-90F1-44C2-84C2-A162CD2E1360}">
      <dgm:prSet/>
      <dgm:spPr/>
      <dgm:t>
        <a:bodyPr/>
        <a:lstStyle/>
        <a:p>
          <a:endParaRPr lang="en-US"/>
        </a:p>
      </dgm:t>
    </dgm:pt>
    <dgm:pt modelId="{06590118-AD48-4639-BF49-1941AFB81535}" type="sibTrans" cxnId="{D503066C-90F1-44C2-84C2-A162CD2E1360}">
      <dgm:prSet/>
      <dgm:spPr/>
      <dgm:t>
        <a:bodyPr/>
        <a:lstStyle/>
        <a:p>
          <a:endParaRPr lang="en-US"/>
        </a:p>
      </dgm:t>
    </dgm:pt>
    <dgm:pt modelId="{22FCB5D5-C9AB-4451-A73A-FE8AC8F3CDEC}">
      <dgm:prSet phldrT="[Text]"/>
      <dgm:spPr/>
      <dgm:t>
        <a:bodyPr/>
        <a:lstStyle/>
        <a:p>
          <a:r>
            <a:rPr lang="en-US" dirty="0" smtClean="0"/>
            <a:t>Issues/Concerns</a:t>
          </a:r>
          <a:endParaRPr lang="en-US" dirty="0"/>
        </a:p>
      </dgm:t>
    </dgm:pt>
    <dgm:pt modelId="{971CACFC-1322-4AFA-A392-974850175053}" type="parTrans" cxnId="{4C30CACE-ACC3-4070-A989-787F43EF8FDC}">
      <dgm:prSet/>
      <dgm:spPr/>
      <dgm:t>
        <a:bodyPr/>
        <a:lstStyle/>
        <a:p>
          <a:endParaRPr lang="en-US"/>
        </a:p>
      </dgm:t>
    </dgm:pt>
    <dgm:pt modelId="{F6EE762A-2E16-4E6D-9A83-292476065CCD}" type="sibTrans" cxnId="{4C30CACE-ACC3-4070-A989-787F43EF8FDC}">
      <dgm:prSet/>
      <dgm:spPr/>
      <dgm:t>
        <a:bodyPr/>
        <a:lstStyle/>
        <a:p>
          <a:endParaRPr lang="en-US"/>
        </a:p>
      </dgm:t>
    </dgm:pt>
    <dgm:pt modelId="{E2928023-A03E-4F41-9451-888E58ED8C0D}">
      <dgm:prSet phldrT="[Text]"/>
      <dgm:spPr/>
      <dgm:t>
        <a:bodyPr/>
        <a:lstStyle/>
        <a:p>
          <a:r>
            <a:rPr lang="en-US" dirty="0" smtClean="0"/>
            <a:t>Future</a:t>
          </a:r>
          <a:endParaRPr lang="en-US" dirty="0"/>
        </a:p>
      </dgm:t>
    </dgm:pt>
    <dgm:pt modelId="{C6A9231C-26BE-4681-9990-F876FA0D7328}" type="parTrans" cxnId="{A80C3CC0-079E-4B41-99D0-6C8A412CCF5B}">
      <dgm:prSet/>
      <dgm:spPr/>
      <dgm:t>
        <a:bodyPr/>
        <a:lstStyle/>
        <a:p>
          <a:endParaRPr lang="en-US"/>
        </a:p>
      </dgm:t>
    </dgm:pt>
    <dgm:pt modelId="{1637D007-702A-4DC6-A8C1-7A3E282813A2}" type="sibTrans" cxnId="{A80C3CC0-079E-4B41-99D0-6C8A412CCF5B}">
      <dgm:prSet/>
      <dgm:spPr/>
      <dgm:t>
        <a:bodyPr/>
        <a:lstStyle/>
        <a:p>
          <a:endParaRPr lang="en-US"/>
        </a:p>
      </dgm:t>
    </dgm:pt>
    <dgm:pt modelId="{AAFD2F09-5FFA-B046-A9AB-AE2E986E0687}">
      <dgm:prSet phldrT="[Text]"/>
      <dgm:spPr/>
      <dgm:t>
        <a:bodyPr/>
        <a:lstStyle/>
        <a:p>
          <a:r>
            <a:rPr lang="en-US" dirty="0" smtClean="0"/>
            <a:t>Present</a:t>
          </a:r>
          <a:endParaRPr lang="en-US" dirty="0"/>
        </a:p>
      </dgm:t>
    </dgm:pt>
    <dgm:pt modelId="{F0AA7BB0-588F-2B4C-A9E2-9E9DCED3AC30}" type="parTrans" cxnId="{255829E0-21D1-B448-A570-C5A51096E925}">
      <dgm:prSet/>
      <dgm:spPr/>
      <dgm:t>
        <a:bodyPr/>
        <a:lstStyle/>
        <a:p>
          <a:endParaRPr lang="en-US"/>
        </a:p>
      </dgm:t>
    </dgm:pt>
    <dgm:pt modelId="{56CCEFBB-83BD-C24D-A703-F81160A29115}" type="sibTrans" cxnId="{255829E0-21D1-B448-A570-C5A51096E925}">
      <dgm:prSet/>
      <dgm:spPr/>
      <dgm:t>
        <a:bodyPr/>
        <a:lstStyle/>
        <a:p>
          <a:endParaRPr lang="en-US"/>
        </a:p>
      </dgm:t>
    </dgm:pt>
    <dgm:pt modelId="{25FE36D0-3C4F-42CD-ADB4-5B52BB3C26BD}" type="pres">
      <dgm:prSet presAssocID="{B4B347D3-10FA-44F5-969A-1DDB617513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078635-0A0A-8C46-9341-743EB896686C}" type="pres">
      <dgm:prSet presAssocID="{AAFD2F09-5FFA-B046-A9AB-AE2E986E0687}" presName="parentLin" presStyleCnt="0"/>
      <dgm:spPr/>
    </dgm:pt>
    <dgm:pt modelId="{271247A9-E84F-0A41-BBAF-3D1E8FC70D9F}" type="pres">
      <dgm:prSet presAssocID="{AAFD2F09-5FFA-B046-A9AB-AE2E986E0687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CAC6C2BE-B77C-CE41-A18A-2FFF9ED005A9}" type="pres">
      <dgm:prSet presAssocID="{AAFD2F09-5FFA-B046-A9AB-AE2E986E068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03181A-7742-F441-9067-042B560A5AC6}" type="pres">
      <dgm:prSet presAssocID="{AAFD2F09-5FFA-B046-A9AB-AE2E986E0687}" presName="negativeSpace" presStyleCnt="0"/>
      <dgm:spPr/>
    </dgm:pt>
    <dgm:pt modelId="{BA8933AB-F175-314E-9E75-F15835C71B6F}" type="pres">
      <dgm:prSet presAssocID="{AAFD2F09-5FFA-B046-A9AB-AE2E986E0687}" presName="childText" presStyleLbl="conFgAcc1" presStyleIdx="0" presStyleCnt="5">
        <dgm:presLayoutVars>
          <dgm:bulletEnabled val="1"/>
        </dgm:presLayoutVars>
      </dgm:prSet>
      <dgm:spPr/>
    </dgm:pt>
    <dgm:pt modelId="{3E38F2C0-7A2C-8343-B302-54F0357EB969}" type="pres">
      <dgm:prSet presAssocID="{56CCEFBB-83BD-C24D-A703-F81160A29115}" presName="spaceBetweenRectangles" presStyleCnt="0"/>
      <dgm:spPr/>
    </dgm:pt>
    <dgm:pt modelId="{C2DD112C-0ACB-4955-A1C8-B958CF442503}" type="pres">
      <dgm:prSet presAssocID="{E2928023-A03E-4F41-9451-888E58ED8C0D}" presName="parentLin" presStyleCnt="0"/>
      <dgm:spPr/>
    </dgm:pt>
    <dgm:pt modelId="{477AAA88-D877-4CD8-A6B7-803BE99D5CE6}" type="pres">
      <dgm:prSet presAssocID="{E2928023-A03E-4F41-9451-888E58ED8C0D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F35643C3-0794-4AB3-9EA7-09B86C66CE53}" type="pres">
      <dgm:prSet presAssocID="{E2928023-A03E-4F41-9451-888E58ED8C0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D1F680-A0E5-4FA0-AA55-EA906BB692F4}" type="pres">
      <dgm:prSet presAssocID="{E2928023-A03E-4F41-9451-888E58ED8C0D}" presName="negativeSpace" presStyleCnt="0"/>
      <dgm:spPr/>
    </dgm:pt>
    <dgm:pt modelId="{0C0527C8-1904-48D9-A22E-C7A226EBD06A}" type="pres">
      <dgm:prSet presAssocID="{E2928023-A03E-4F41-9451-888E58ED8C0D}" presName="childText" presStyleLbl="conFgAcc1" presStyleIdx="1" presStyleCnt="5">
        <dgm:presLayoutVars>
          <dgm:bulletEnabled val="1"/>
        </dgm:presLayoutVars>
      </dgm:prSet>
      <dgm:spPr/>
    </dgm:pt>
    <dgm:pt modelId="{D21B0950-A969-487E-8B43-88C21F9E901A}" type="pres">
      <dgm:prSet presAssocID="{1637D007-702A-4DC6-A8C1-7A3E282813A2}" presName="spaceBetweenRectangles" presStyleCnt="0"/>
      <dgm:spPr/>
    </dgm:pt>
    <dgm:pt modelId="{8E9B49AA-17A2-4651-82DB-C386505FA129}" type="pres">
      <dgm:prSet presAssocID="{22FCB5D5-C9AB-4451-A73A-FE8AC8F3CDEC}" presName="parentLin" presStyleCnt="0"/>
      <dgm:spPr/>
    </dgm:pt>
    <dgm:pt modelId="{DF7D43AE-BDCB-45E6-909E-B273FDEA2EA3}" type="pres">
      <dgm:prSet presAssocID="{22FCB5D5-C9AB-4451-A73A-FE8AC8F3CDEC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E14B8BA5-B8DB-4C58-8A5F-B3ECB4663C89}" type="pres">
      <dgm:prSet presAssocID="{22FCB5D5-C9AB-4451-A73A-FE8AC8F3CDEC}" presName="parentText" presStyleLbl="node1" presStyleIdx="2" presStyleCnt="5" custLinFactNeighborY="260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C08ED-1EB1-4685-80F7-41ECF89ABDFD}" type="pres">
      <dgm:prSet presAssocID="{22FCB5D5-C9AB-4451-A73A-FE8AC8F3CDEC}" presName="negativeSpace" presStyleCnt="0"/>
      <dgm:spPr/>
    </dgm:pt>
    <dgm:pt modelId="{E2BF7DA7-55FA-4C16-9DF1-8BE3780D0810}" type="pres">
      <dgm:prSet presAssocID="{22FCB5D5-C9AB-4451-A73A-FE8AC8F3CDEC}" presName="childText" presStyleLbl="conFgAcc1" presStyleIdx="2" presStyleCnt="5">
        <dgm:presLayoutVars>
          <dgm:bulletEnabled val="1"/>
        </dgm:presLayoutVars>
      </dgm:prSet>
      <dgm:spPr/>
    </dgm:pt>
    <dgm:pt modelId="{EBAE353E-5563-417C-84F3-5C97B1384D45}" type="pres">
      <dgm:prSet presAssocID="{F6EE762A-2E16-4E6D-9A83-292476065CCD}" presName="spaceBetweenRectangles" presStyleCnt="0"/>
      <dgm:spPr/>
    </dgm:pt>
    <dgm:pt modelId="{C8D1196E-4D79-4634-9F53-7A60D29A4873}" type="pres">
      <dgm:prSet presAssocID="{48BFD97C-F42A-4941-88B0-44F0F5395723}" presName="parentLin" presStyleCnt="0"/>
      <dgm:spPr/>
    </dgm:pt>
    <dgm:pt modelId="{434D9010-6807-4C92-A014-5A32117A0B22}" type="pres">
      <dgm:prSet presAssocID="{48BFD97C-F42A-4941-88B0-44F0F5395723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E9AD8B3B-EF34-4E03-87BF-66C8354E5E10}" type="pres">
      <dgm:prSet presAssocID="{48BFD97C-F42A-4941-88B0-44F0F5395723}" presName="parentText" presStyleLbl="node1" presStyleIdx="3" presStyleCnt="5" custLinFactNeighborX="-249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F6C21F-4925-40F8-82AA-E9E29C40E99C}" type="pres">
      <dgm:prSet presAssocID="{48BFD97C-F42A-4941-88B0-44F0F5395723}" presName="negativeSpace" presStyleCnt="0"/>
      <dgm:spPr/>
    </dgm:pt>
    <dgm:pt modelId="{D9B230AD-D1D8-4C09-B152-606003F878A8}" type="pres">
      <dgm:prSet presAssocID="{48BFD97C-F42A-4941-88B0-44F0F5395723}" presName="childText" presStyleLbl="conFgAcc1" presStyleIdx="3" presStyleCnt="5">
        <dgm:presLayoutVars>
          <dgm:bulletEnabled val="1"/>
        </dgm:presLayoutVars>
      </dgm:prSet>
      <dgm:spPr/>
    </dgm:pt>
    <dgm:pt modelId="{911A05FF-47A6-4BD7-979C-27D1D5713C24}" type="pres">
      <dgm:prSet presAssocID="{3B2E93A5-45C1-4EB2-80B9-9DCC9BEE9054}" presName="spaceBetweenRectangles" presStyleCnt="0"/>
      <dgm:spPr/>
    </dgm:pt>
    <dgm:pt modelId="{3B839CCD-6A2C-421E-BF9C-6551D158A156}" type="pres">
      <dgm:prSet presAssocID="{9175A212-2E87-48D6-A3F0-71A8C9979D24}" presName="parentLin" presStyleCnt="0"/>
      <dgm:spPr/>
    </dgm:pt>
    <dgm:pt modelId="{9341DD0D-56EB-4147-9036-02B96A89D2C0}" type="pres">
      <dgm:prSet presAssocID="{9175A212-2E87-48D6-A3F0-71A8C9979D24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744648C6-0940-46B5-AFD1-55C15B734435}" type="pres">
      <dgm:prSet presAssocID="{9175A212-2E87-48D6-A3F0-71A8C9979D2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3CD1F8-E832-4D8A-A9E3-3BB4B05D4D5C}" type="pres">
      <dgm:prSet presAssocID="{9175A212-2E87-48D6-A3F0-71A8C9979D24}" presName="negativeSpace" presStyleCnt="0"/>
      <dgm:spPr/>
    </dgm:pt>
    <dgm:pt modelId="{340C7E15-2846-4A93-A803-FE8835982A6D}" type="pres">
      <dgm:prSet presAssocID="{9175A212-2E87-48D6-A3F0-71A8C9979D2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B7D1AA7-A441-D44C-AA53-860621CCC96D}" type="presOf" srcId="{AAFD2F09-5FFA-B046-A9AB-AE2E986E0687}" destId="{CAC6C2BE-B77C-CE41-A18A-2FFF9ED005A9}" srcOrd="1" destOrd="0" presId="urn:microsoft.com/office/officeart/2005/8/layout/list1"/>
    <dgm:cxn modelId="{DF666DCA-0C16-3E42-AF62-2AEBEB027C03}" type="presOf" srcId="{22FCB5D5-C9AB-4451-A73A-FE8AC8F3CDEC}" destId="{E14B8BA5-B8DB-4C58-8A5F-B3ECB4663C89}" srcOrd="1" destOrd="0" presId="urn:microsoft.com/office/officeart/2005/8/layout/list1"/>
    <dgm:cxn modelId="{6424E20E-A15D-5A47-92D6-41F4BC137181}" type="presOf" srcId="{B4B347D3-10FA-44F5-969A-1DDB61751373}" destId="{25FE36D0-3C4F-42CD-ADB4-5B52BB3C26BD}" srcOrd="0" destOrd="0" presId="urn:microsoft.com/office/officeart/2005/8/layout/list1"/>
    <dgm:cxn modelId="{255829E0-21D1-B448-A570-C5A51096E925}" srcId="{B4B347D3-10FA-44F5-969A-1DDB61751373}" destId="{AAFD2F09-5FFA-B046-A9AB-AE2E986E0687}" srcOrd="0" destOrd="0" parTransId="{F0AA7BB0-588F-2B4C-A9E2-9E9DCED3AC30}" sibTransId="{56CCEFBB-83BD-C24D-A703-F81160A29115}"/>
    <dgm:cxn modelId="{8EF0B4E6-0A01-5442-9597-5A2AA8D1521D}" type="presOf" srcId="{AAFD2F09-5FFA-B046-A9AB-AE2E986E0687}" destId="{271247A9-E84F-0A41-BBAF-3D1E8FC70D9F}" srcOrd="0" destOrd="0" presId="urn:microsoft.com/office/officeart/2005/8/layout/list1"/>
    <dgm:cxn modelId="{F2BBE72D-76C6-5C42-9750-7B0E0BA58F94}" type="presOf" srcId="{9175A212-2E87-48D6-A3F0-71A8C9979D24}" destId="{9341DD0D-56EB-4147-9036-02B96A89D2C0}" srcOrd="0" destOrd="0" presId="urn:microsoft.com/office/officeart/2005/8/layout/list1"/>
    <dgm:cxn modelId="{B9272BDC-862A-6F45-9D25-E3956F5DC139}" type="presOf" srcId="{E2928023-A03E-4F41-9451-888E58ED8C0D}" destId="{F35643C3-0794-4AB3-9EA7-09B86C66CE53}" srcOrd="1" destOrd="0" presId="urn:microsoft.com/office/officeart/2005/8/layout/list1"/>
    <dgm:cxn modelId="{E38FA465-7E0C-734E-9FB8-F4168B5A812F}" type="presOf" srcId="{9175A212-2E87-48D6-A3F0-71A8C9979D24}" destId="{744648C6-0940-46B5-AFD1-55C15B734435}" srcOrd="1" destOrd="0" presId="urn:microsoft.com/office/officeart/2005/8/layout/list1"/>
    <dgm:cxn modelId="{4C30CACE-ACC3-4070-A989-787F43EF8FDC}" srcId="{B4B347D3-10FA-44F5-969A-1DDB61751373}" destId="{22FCB5D5-C9AB-4451-A73A-FE8AC8F3CDEC}" srcOrd="2" destOrd="0" parTransId="{971CACFC-1322-4AFA-A392-974850175053}" sibTransId="{F6EE762A-2E16-4E6D-9A83-292476065CCD}"/>
    <dgm:cxn modelId="{D503066C-90F1-44C2-84C2-A162CD2E1360}" srcId="{B4B347D3-10FA-44F5-969A-1DDB61751373}" destId="{9175A212-2E87-48D6-A3F0-71A8C9979D24}" srcOrd="4" destOrd="0" parTransId="{55AF3050-3746-4BDC-A6F7-047C6CCD8EEC}" sibTransId="{06590118-AD48-4639-BF49-1941AFB81535}"/>
    <dgm:cxn modelId="{A80C3CC0-079E-4B41-99D0-6C8A412CCF5B}" srcId="{B4B347D3-10FA-44F5-969A-1DDB61751373}" destId="{E2928023-A03E-4F41-9451-888E58ED8C0D}" srcOrd="1" destOrd="0" parTransId="{C6A9231C-26BE-4681-9990-F876FA0D7328}" sibTransId="{1637D007-702A-4DC6-A8C1-7A3E282813A2}"/>
    <dgm:cxn modelId="{69443C74-FBA0-1A4A-9BDC-F882C39C9A6A}" type="presOf" srcId="{48BFD97C-F42A-4941-88B0-44F0F5395723}" destId="{E9AD8B3B-EF34-4E03-87BF-66C8354E5E10}" srcOrd="1" destOrd="0" presId="urn:microsoft.com/office/officeart/2005/8/layout/list1"/>
    <dgm:cxn modelId="{7D0F2936-F2D7-A145-9B53-922E89B8C316}" type="presOf" srcId="{48BFD97C-F42A-4941-88B0-44F0F5395723}" destId="{434D9010-6807-4C92-A014-5A32117A0B22}" srcOrd="0" destOrd="0" presId="urn:microsoft.com/office/officeart/2005/8/layout/list1"/>
    <dgm:cxn modelId="{AE27A5F3-FF7C-4237-9635-88481F01BE2F}" srcId="{B4B347D3-10FA-44F5-969A-1DDB61751373}" destId="{48BFD97C-F42A-4941-88B0-44F0F5395723}" srcOrd="3" destOrd="0" parTransId="{90978DE0-5BE2-4DF9-A70C-BA5E22DE04F7}" sibTransId="{3B2E93A5-45C1-4EB2-80B9-9DCC9BEE9054}"/>
    <dgm:cxn modelId="{2A4E87F7-53C6-DD4E-B2F1-FA90E4143DEE}" type="presOf" srcId="{22FCB5D5-C9AB-4451-A73A-FE8AC8F3CDEC}" destId="{DF7D43AE-BDCB-45E6-909E-B273FDEA2EA3}" srcOrd="0" destOrd="0" presId="urn:microsoft.com/office/officeart/2005/8/layout/list1"/>
    <dgm:cxn modelId="{4930F156-86A7-6548-8366-05127DC7B92C}" type="presOf" srcId="{E2928023-A03E-4F41-9451-888E58ED8C0D}" destId="{477AAA88-D877-4CD8-A6B7-803BE99D5CE6}" srcOrd="0" destOrd="0" presId="urn:microsoft.com/office/officeart/2005/8/layout/list1"/>
    <dgm:cxn modelId="{65F6B6E2-AA82-C94C-9CB1-EAF47597364D}" type="presParOf" srcId="{25FE36D0-3C4F-42CD-ADB4-5B52BB3C26BD}" destId="{64078635-0A0A-8C46-9341-743EB896686C}" srcOrd="0" destOrd="0" presId="urn:microsoft.com/office/officeart/2005/8/layout/list1"/>
    <dgm:cxn modelId="{798601B8-CBD3-0E45-8542-6052532125CD}" type="presParOf" srcId="{64078635-0A0A-8C46-9341-743EB896686C}" destId="{271247A9-E84F-0A41-BBAF-3D1E8FC70D9F}" srcOrd="0" destOrd="0" presId="urn:microsoft.com/office/officeart/2005/8/layout/list1"/>
    <dgm:cxn modelId="{3D06FEE2-EE5C-C344-A86E-394C008E6B94}" type="presParOf" srcId="{64078635-0A0A-8C46-9341-743EB896686C}" destId="{CAC6C2BE-B77C-CE41-A18A-2FFF9ED005A9}" srcOrd="1" destOrd="0" presId="urn:microsoft.com/office/officeart/2005/8/layout/list1"/>
    <dgm:cxn modelId="{F7051EBA-5AE2-914C-ABA2-4BF039B7EFE5}" type="presParOf" srcId="{25FE36D0-3C4F-42CD-ADB4-5B52BB3C26BD}" destId="{3303181A-7742-F441-9067-042B560A5AC6}" srcOrd="1" destOrd="0" presId="urn:microsoft.com/office/officeart/2005/8/layout/list1"/>
    <dgm:cxn modelId="{C965EF44-DFFA-B94F-8B29-8CC5261C9601}" type="presParOf" srcId="{25FE36D0-3C4F-42CD-ADB4-5B52BB3C26BD}" destId="{BA8933AB-F175-314E-9E75-F15835C71B6F}" srcOrd="2" destOrd="0" presId="urn:microsoft.com/office/officeart/2005/8/layout/list1"/>
    <dgm:cxn modelId="{AEA7B1D7-FABD-2C48-BC1F-77E13166E5A7}" type="presParOf" srcId="{25FE36D0-3C4F-42CD-ADB4-5B52BB3C26BD}" destId="{3E38F2C0-7A2C-8343-B302-54F0357EB969}" srcOrd="3" destOrd="0" presId="urn:microsoft.com/office/officeart/2005/8/layout/list1"/>
    <dgm:cxn modelId="{2B89002F-3761-9147-8445-3BD55B1FA9FC}" type="presParOf" srcId="{25FE36D0-3C4F-42CD-ADB4-5B52BB3C26BD}" destId="{C2DD112C-0ACB-4955-A1C8-B958CF442503}" srcOrd="4" destOrd="0" presId="urn:microsoft.com/office/officeart/2005/8/layout/list1"/>
    <dgm:cxn modelId="{B1E6A4F1-3094-F240-BEF4-D221E5B40338}" type="presParOf" srcId="{C2DD112C-0ACB-4955-A1C8-B958CF442503}" destId="{477AAA88-D877-4CD8-A6B7-803BE99D5CE6}" srcOrd="0" destOrd="0" presId="urn:microsoft.com/office/officeart/2005/8/layout/list1"/>
    <dgm:cxn modelId="{0CBD678A-D14C-224F-B5C4-95BCAB401D3B}" type="presParOf" srcId="{C2DD112C-0ACB-4955-A1C8-B958CF442503}" destId="{F35643C3-0794-4AB3-9EA7-09B86C66CE53}" srcOrd="1" destOrd="0" presId="urn:microsoft.com/office/officeart/2005/8/layout/list1"/>
    <dgm:cxn modelId="{78B0D645-33F6-0C4C-84E1-D6BFA7A02D81}" type="presParOf" srcId="{25FE36D0-3C4F-42CD-ADB4-5B52BB3C26BD}" destId="{23D1F680-A0E5-4FA0-AA55-EA906BB692F4}" srcOrd="5" destOrd="0" presId="urn:microsoft.com/office/officeart/2005/8/layout/list1"/>
    <dgm:cxn modelId="{2ED73D98-1ABE-204D-8FEE-97E6460B97F7}" type="presParOf" srcId="{25FE36D0-3C4F-42CD-ADB4-5B52BB3C26BD}" destId="{0C0527C8-1904-48D9-A22E-C7A226EBD06A}" srcOrd="6" destOrd="0" presId="urn:microsoft.com/office/officeart/2005/8/layout/list1"/>
    <dgm:cxn modelId="{179E8F0C-5E8C-844D-B35D-21AB4F8524B7}" type="presParOf" srcId="{25FE36D0-3C4F-42CD-ADB4-5B52BB3C26BD}" destId="{D21B0950-A969-487E-8B43-88C21F9E901A}" srcOrd="7" destOrd="0" presId="urn:microsoft.com/office/officeart/2005/8/layout/list1"/>
    <dgm:cxn modelId="{FD324D83-DDA5-9040-9AA1-9C66D0F2E53E}" type="presParOf" srcId="{25FE36D0-3C4F-42CD-ADB4-5B52BB3C26BD}" destId="{8E9B49AA-17A2-4651-82DB-C386505FA129}" srcOrd="8" destOrd="0" presId="urn:microsoft.com/office/officeart/2005/8/layout/list1"/>
    <dgm:cxn modelId="{00D6004A-453E-B24C-9710-1BD9E10BDF46}" type="presParOf" srcId="{8E9B49AA-17A2-4651-82DB-C386505FA129}" destId="{DF7D43AE-BDCB-45E6-909E-B273FDEA2EA3}" srcOrd="0" destOrd="0" presId="urn:microsoft.com/office/officeart/2005/8/layout/list1"/>
    <dgm:cxn modelId="{1F8A4EF2-6DDF-6244-85C2-44C3CF801701}" type="presParOf" srcId="{8E9B49AA-17A2-4651-82DB-C386505FA129}" destId="{E14B8BA5-B8DB-4C58-8A5F-B3ECB4663C89}" srcOrd="1" destOrd="0" presId="urn:microsoft.com/office/officeart/2005/8/layout/list1"/>
    <dgm:cxn modelId="{C9BA0348-21E9-D940-BF64-5F922677457E}" type="presParOf" srcId="{25FE36D0-3C4F-42CD-ADB4-5B52BB3C26BD}" destId="{C28C08ED-1EB1-4685-80F7-41ECF89ABDFD}" srcOrd="9" destOrd="0" presId="urn:microsoft.com/office/officeart/2005/8/layout/list1"/>
    <dgm:cxn modelId="{96123812-39A9-F74F-A864-7B28B8C5C3EC}" type="presParOf" srcId="{25FE36D0-3C4F-42CD-ADB4-5B52BB3C26BD}" destId="{E2BF7DA7-55FA-4C16-9DF1-8BE3780D0810}" srcOrd="10" destOrd="0" presId="urn:microsoft.com/office/officeart/2005/8/layout/list1"/>
    <dgm:cxn modelId="{F6DB5ED3-FFB7-4B44-AE7E-3A6E5B04F979}" type="presParOf" srcId="{25FE36D0-3C4F-42CD-ADB4-5B52BB3C26BD}" destId="{EBAE353E-5563-417C-84F3-5C97B1384D45}" srcOrd="11" destOrd="0" presId="urn:microsoft.com/office/officeart/2005/8/layout/list1"/>
    <dgm:cxn modelId="{4F137018-BDA0-B540-BDDD-996A38B8C04D}" type="presParOf" srcId="{25FE36D0-3C4F-42CD-ADB4-5B52BB3C26BD}" destId="{C8D1196E-4D79-4634-9F53-7A60D29A4873}" srcOrd="12" destOrd="0" presId="urn:microsoft.com/office/officeart/2005/8/layout/list1"/>
    <dgm:cxn modelId="{851C0216-FA34-1B48-8803-7D96B478AC82}" type="presParOf" srcId="{C8D1196E-4D79-4634-9F53-7A60D29A4873}" destId="{434D9010-6807-4C92-A014-5A32117A0B22}" srcOrd="0" destOrd="0" presId="urn:microsoft.com/office/officeart/2005/8/layout/list1"/>
    <dgm:cxn modelId="{06D9E015-3DD2-FE42-89A6-7521D9B375AA}" type="presParOf" srcId="{C8D1196E-4D79-4634-9F53-7A60D29A4873}" destId="{E9AD8B3B-EF34-4E03-87BF-66C8354E5E10}" srcOrd="1" destOrd="0" presId="urn:microsoft.com/office/officeart/2005/8/layout/list1"/>
    <dgm:cxn modelId="{0B4F3E5C-82FB-804E-B36C-37BA50DD1EB7}" type="presParOf" srcId="{25FE36D0-3C4F-42CD-ADB4-5B52BB3C26BD}" destId="{64F6C21F-4925-40F8-82AA-E9E29C40E99C}" srcOrd="13" destOrd="0" presId="urn:microsoft.com/office/officeart/2005/8/layout/list1"/>
    <dgm:cxn modelId="{BB511BB9-CC47-DA4F-A3E0-068B433BCA3C}" type="presParOf" srcId="{25FE36D0-3C4F-42CD-ADB4-5B52BB3C26BD}" destId="{D9B230AD-D1D8-4C09-B152-606003F878A8}" srcOrd="14" destOrd="0" presId="urn:microsoft.com/office/officeart/2005/8/layout/list1"/>
    <dgm:cxn modelId="{1596220D-BD48-0F49-B30A-F8173E6EF75C}" type="presParOf" srcId="{25FE36D0-3C4F-42CD-ADB4-5B52BB3C26BD}" destId="{911A05FF-47A6-4BD7-979C-27D1D5713C24}" srcOrd="15" destOrd="0" presId="urn:microsoft.com/office/officeart/2005/8/layout/list1"/>
    <dgm:cxn modelId="{7FAC2C76-9F47-A64F-A270-67ECB49C5667}" type="presParOf" srcId="{25FE36D0-3C4F-42CD-ADB4-5B52BB3C26BD}" destId="{3B839CCD-6A2C-421E-BF9C-6551D158A156}" srcOrd="16" destOrd="0" presId="urn:microsoft.com/office/officeart/2005/8/layout/list1"/>
    <dgm:cxn modelId="{EDA7AA8D-F45C-DE48-B808-D6E046EE0296}" type="presParOf" srcId="{3B839CCD-6A2C-421E-BF9C-6551D158A156}" destId="{9341DD0D-56EB-4147-9036-02B96A89D2C0}" srcOrd="0" destOrd="0" presId="urn:microsoft.com/office/officeart/2005/8/layout/list1"/>
    <dgm:cxn modelId="{7B585F65-42E7-254C-950B-57184998DC49}" type="presParOf" srcId="{3B839CCD-6A2C-421E-BF9C-6551D158A156}" destId="{744648C6-0940-46B5-AFD1-55C15B734435}" srcOrd="1" destOrd="0" presId="urn:microsoft.com/office/officeart/2005/8/layout/list1"/>
    <dgm:cxn modelId="{CB47CACE-AC66-E74F-B87A-F98DC1CACD95}" type="presParOf" srcId="{25FE36D0-3C4F-42CD-ADB4-5B52BB3C26BD}" destId="{D33CD1F8-E832-4D8A-A9E3-3BB4B05D4D5C}" srcOrd="17" destOrd="0" presId="urn:microsoft.com/office/officeart/2005/8/layout/list1"/>
    <dgm:cxn modelId="{26179840-8989-5B49-9609-17DCE9521545}" type="presParOf" srcId="{25FE36D0-3C4F-42CD-ADB4-5B52BB3C26BD}" destId="{340C7E15-2846-4A93-A803-FE8835982A6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708770-209D-F14E-9A50-CF22BD6130ED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0196CE-10BC-1746-8311-D8653CB13724}">
      <dgm:prSet phldrT="[Text]"/>
      <dgm:spPr/>
      <dgm:t>
        <a:bodyPr/>
        <a:lstStyle/>
        <a:p>
          <a:r>
            <a:rPr lang="en-US" dirty="0" smtClean="0"/>
            <a:t>RE 10%</a:t>
          </a:r>
          <a:endParaRPr lang="en-US" dirty="0"/>
        </a:p>
      </dgm:t>
    </dgm:pt>
    <dgm:pt modelId="{6149FE0E-496D-564A-A831-FD2F27022A36}" type="parTrans" cxnId="{7CDA5654-0380-B741-B2E3-39171B87D7D9}">
      <dgm:prSet/>
      <dgm:spPr/>
      <dgm:t>
        <a:bodyPr/>
        <a:lstStyle/>
        <a:p>
          <a:endParaRPr lang="en-US"/>
        </a:p>
      </dgm:t>
    </dgm:pt>
    <dgm:pt modelId="{EF4A9EB4-B207-0E4C-B1BC-92FB647B123B}" type="sibTrans" cxnId="{7CDA5654-0380-B741-B2E3-39171B87D7D9}">
      <dgm:prSet/>
      <dgm:spPr/>
      <dgm:t>
        <a:bodyPr/>
        <a:lstStyle/>
        <a:p>
          <a:endParaRPr lang="en-US"/>
        </a:p>
      </dgm:t>
    </dgm:pt>
    <dgm:pt modelId="{14B2A664-810C-4642-99B0-7A5935421F39}">
      <dgm:prSet phldrT="[Text]" custT="1"/>
      <dgm:spPr/>
      <dgm:t>
        <a:bodyPr/>
        <a:lstStyle/>
        <a:p>
          <a:r>
            <a:rPr lang="en-US" sz="1800" dirty="0" smtClean="0"/>
            <a:t>MMHP </a:t>
          </a:r>
          <a:r>
            <a:rPr lang="mr-IN" sz="1800" dirty="0" smtClean="0"/>
            <a:t>–</a:t>
          </a:r>
          <a:r>
            <a:rPr lang="en-US" sz="1800" dirty="0" smtClean="0"/>
            <a:t> 764 kW</a:t>
          </a:r>
        </a:p>
        <a:p>
          <a:r>
            <a:rPr lang="en-US" sz="1800" dirty="0" smtClean="0"/>
            <a:t>Solar/wind </a:t>
          </a:r>
          <a:r>
            <a:rPr lang="mr-IN" sz="1800" dirty="0" smtClean="0"/>
            <a:t>–</a:t>
          </a:r>
          <a:r>
            <a:rPr lang="en-US" sz="1800" dirty="0" smtClean="0"/>
            <a:t> 50 kW</a:t>
          </a:r>
        </a:p>
        <a:p>
          <a:r>
            <a:rPr lang="en-US" sz="1800" dirty="0" smtClean="0"/>
            <a:t>SHS </a:t>
          </a:r>
          <a:r>
            <a:rPr lang="mr-IN" sz="1800" dirty="0" smtClean="0"/>
            <a:t>–</a:t>
          </a:r>
          <a:r>
            <a:rPr lang="en-US" sz="1800" dirty="0" smtClean="0"/>
            <a:t> 9858</a:t>
          </a:r>
        </a:p>
        <a:p>
          <a:r>
            <a:rPr lang="en-US" sz="1800" dirty="0" smtClean="0"/>
            <a:t>(By </a:t>
          </a:r>
          <a:r>
            <a:rPr lang="en-US" sz="1800" dirty="0" err="1" smtClean="0"/>
            <a:t>Falgun</a:t>
          </a:r>
          <a:r>
            <a:rPr lang="en-US" sz="1800" dirty="0" smtClean="0"/>
            <a:t> 2076)</a:t>
          </a:r>
        </a:p>
        <a:p>
          <a:endParaRPr lang="en-US" sz="1800" dirty="0" smtClean="0"/>
        </a:p>
        <a:p>
          <a:r>
            <a:rPr lang="en-US" sz="2400" dirty="0" smtClean="0"/>
            <a:t>Total </a:t>
          </a:r>
          <a:r>
            <a:rPr lang="mr-IN" sz="2400" dirty="0" smtClean="0"/>
            <a:t>–</a:t>
          </a:r>
          <a:r>
            <a:rPr lang="en-US" sz="2400" dirty="0" smtClean="0"/>
            <a:t> 68MW</a:t>
          </a:r>
          <a:endParaRPr lang="en-US" sz="2400" dirty="0"/>
        </a:p>
      </dgm:t>
    </dgm:pt>
    <dgm:pt modelId="{E6A235B5-E6C2-EF46-B6B4-37C03CD01A0E}" type="parTrans" cxnId="{2C677597-2A8B-8840-9489-EB10E0209687}">
      <dgm:prSet/>
      <dgm:spPr/>
      <dgm:t>
        <a:bodyPr/>
        <a:lstStyle/>
        <a:p>
          <a:endParaRPr lang="en-US"/>
        </a:p>
      </dgm:t>
    </dgm:pt>
    <dgm:pt modelId="{BC0B1A99-0FE9-284F-8B66-0E704883B0C1}" type="sibTrans" cxnId="{2C677597-2A8B-8840-9489-EB10E0209687}">
      <dgm:prSet/>
      <dgm:spPr/>
      <dgm:t>
        <a:bodyPr/>
        <a:lstStyle/>
        <a:p>
          <a:endParaRPr lang="en-US"/>
        </a:p>
      </dgm:t>
    </dgm:pt>
    <dgm:pt modelId="{340C0561-9205-CB4D-ADA6-877C74C56B17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3200" dirty="0" smtClean="0"/>
            <a:t>Drinking water </a:t>
          </a:r>
          <a:r>
            <a:rPr lang="mr-IN" sz="3200" dirty="0" smtClean="0"/>
            <a:t>–</a:t>
          </a:r>
          <a:r>
            <a:rPr lang="en-US" sz="3200" dirty="0" smtClean="0"/>
            <a:t> 90%</a:t>
          </a:r>
        </a:p>
        <a:p>
          <a:r>
            <a:rPr lang="en-US" sz="3200" dirty="0" smtClean="0"/>
            <a:t>Irrigation </a:t>
          </a:r>
          <a:r>
            <a:rPr lang="mr-IN" sz="3200" dirty="0" smtClean="0"/>
            <a:t>–</a:t>
          </a:r>
          <a:r>
            <a:rPr lang="en-US" sz="3200" dirty="0" smtClean="0"/>
            <a:t> 56% </a:t>
          </a:r>
          <a:r>
            <a:rPr lang="en-US" sz="2400" dirty="0" smtClean="0"/>
            <a:t>(year round only of 33%)</a:t>
          </a:r>
          <a:endParaRPr lang="en-US" sz="2400" dirty="0"/>
        </a:p>
      </dgm:t>
    </dgm:pt>
    <dgm:pt modelId="{E102DB22-B2CB-3C43-A3B4-EF98C6DDE52B}" type="parTrans" cxnId="{6D27D860-A719-8A47-8252-12A13F0F9C7B}">
      <dgm:prSet/>
      <dgm:spPr/>
      <dgm:t>
        <a:bodyPr/>
        <a:lstStyle/>
        <a:p>
          <a:endParaRPr lang="en-US"/>
        </a:p>
      </dgm:t>
    </dgm:pt>
    <dgm:pt modelId="{6B5B30AB-3F5D-514A-8B7A-6B88856E2D72}" type="sibTrans" cxnId="{6D27D860-A719-8A47-8252-12A13F0F9C7B}">
      <dgm:prSet/>
      <dgm:spPr/>
      <dgm:t>
        <a:bodyPr/>
        <a:lstStyle/>
        <a:p>
          <a:endParaRPr lang="en-US"/>
        </a:p>
      </dgm:t>
    </dgm:pt>
    <dgm:pt modelId="{4DE4CB66-D929-C840-BDC8-666FA7C1B2C4}" type="pres">
      <dgm:prSet presAssocID="{5B708770-209D-F14E-9A50-CF22BD6130E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916774-5919-6C42-BFBB-F74EC834BBEB}" type="pres">
      <dgm:prSet presAssocID="{2D0196CE-10BC-1746-8311-D8653CB13724}" presName="thickLine" presStyleLbl="alignNode1" presStyleIdx="0" presStyleCnt="1"/>
      <dgm:spPr/>
    </dgm:pt>
    <dgm:pt modelId="{978A9E3A-0871-3340-BF21-BA45EF89ABF6}" type="pres">
      <dgm:prSet presAssocID="{2D0196CE-10BC-1746-8311-D8653CB13724}" presName="horz1" presStyleCnt="0"/>
      <dgm:spPr/>
    </dgm:pt>
    <dgm:pt modelId="{DD9A6406-4166-8F4D-8C44-54BBD29DABB3}" type="pres">
      <dgm:prSet presAssocID="{2D0196CE-10BC-1746-8311-D8653CB13724}" presName="tx1" presStyleLbl="revTx" presStyleIdx="0" presStyleCnt="3" custScaleX="225980"/>
      <dgm:spPr/>
      <dgm:t>
        <a:bodyPr/>
        <a:lstStyle/>
        <a:p>
          <a:endParaRPr lang="en-US"/>
        </a:p>
      </dgm:t>
    </dgm:pt>
    <dgm:pt modelId="{1675B828-174F-4340-8C58-FEF73FC39EEA}" type="pres">
      <dgm:prSet presAssocID="{2D0196CE-10BC-1746-8311-D8653CB13724}" presName="vert1" presStyleCnt="0"/>
      <dgm:spPr/>
    </dgm:pt>
    <dgm:pt modelId="{87BC9351-64DC-0F45-944D-BC6B631CC1FF}" type="pres">
      <dgm:prSet presAssocID="{14B2A664-810C-4642-99B0-7A5935421F39}" presName="vertSpace2a" presStyleCnt="0"/>
      <dgm:spPr/>
    </dgm:pt>
    <dgm:pt modelId="{D5C6D2D6-69D4-7742-8071-4094CE32B608}" type="pres">
      <dgm:prSet presAssocID="{14B2A664-810C-4642-99B0-7A5935421F39}" presName="horz2" presStyleCnt="0"/>
      <dgm:spPr/>
    </dgm:pt>
    <dgm:pt modelId="{EEB0F87F-7207-6247-81A1-6399DD84212E}" type="pres">
      <dgm:prSet presAssocID="{14B2A664-810C-4642-99B0-7A5935421F39}" presName="horzSpace2" presStyleCnt="0"/>
      <dgm:spPr/>
    </dgm:pt>
    <dgm:pt modelId="{942C6D8C-E8D6-FC47-BB31-5BDCC39C0A03}" type="pres">
      <dgm:prSet presAssocID="{14B2A664-810C-4642-99B0-7A5935421F39}" presName="tx2" presStyleLbl="revTx" presStyleIdx="1" presStyleCnt="3" custScaleX="171278" custScaleY="133451" custLinFactNeighborX="33028" custLinFactNeighborY="-4352"/>
      <dgm:spPr/>
      <dgm:t>
        <a:bodyPr/>
        <a:lstStyle/>
        <a:p>
          <a:endParaRPr lang="en-US"/>
        </a:p>
      </dgm:t>
    </dgm:pt>
    <dgm:pt modelId="{14325A44-326C-7F4D-9DBC-D7D997F0C507}" type="pres">
      <dgm:prSet presAssocID="{14B2A664-810C-4642-99B0-7A5935421F39}" presName="vert2" presStyleCnt="0"/>
      <dgm:spPr/>
    </dgm:pt>
    <dgm:pt modelId="{45C2DC70-AB14-944C-B058-991B93D3E55D}" type="pres">
      <dgm:prSet presAssocID="{14B2A664-810C-4642-99B0-7A5935421F39}" presName="thinLine2b" presStyleLbl="callout" presStyleIdx="0" presStyleCnt="2"/>
      <dgm:spPr/>
    </dgm:pt>
    <dgm:pt modelId="{67F61DCB-5F6C-E245-895C-3D447C3F325F}" type="pres">
      <dgm:prSet presAssocID="{14B2A664-810C-4642-99B0-7A5935421F39}" presName="vertSpace2b" presStyleCnt="0"/>
      <dgm:spPr/>
    </dgm:pt>
    <dgm:pt modelId="{EB37069C-E9E4-1346-95D9-FF784B18AF99}" type="pres">
      <dgm:prSet presAssocID="{340C0561-9205-CB4D-ADA6-877C74C56B17}" presName="horz2" presStyleCnt="0"/>
      <dgm:spPr/>
    </dgm:pt>
    <dgm:pt modelId="{B6377145-FCBA-A442-842B-BE32FC8A450E}" type="pres">
      <dgm:prSet presAssocID="{340C0561-9205-CB4D-ADA6-877C74C56B17}" presName="horzSpace2" presStyleCnt="0"/>
      <dgm:spPr/>
    </dgm:pt>
    <dgm:pt modelId="{1406BBD8-597E-FE4F-B919-1EC90744A5F3}" type="pres">
      <dgm:prSet presAssocID="{340C0561-9205-CB4D-ADA6-877C74C56B17}" presName="tx2" presStyleLbl="revTx" presStyleIdx="2" presStyleCnt="3" custScaleX="267115" custScaleY="100010" custLinFactNeighborX="-18821" custLinFactNeighborY="90"/>
      <dgm:spPr/>
      <dgm:t>
        <a:bodyPr/>
        <a:lstStyle/>
        <a:p>
          <a:endParaRPr lang="en-US"/>
        </a:p>
      </dgm:t>
    </dgm:pt>
    <dgm:pt modelId="{92EACC2C-24E3-C44A-A427-8C18F226037E}" type="pres">
      <dgm:prSet presAssocID="{340C0561-9205-CB4D-ADA6-877C74C56B17}" presName="vert2" presStyleCnt="0"/>
      <dgm:spPr/>
    </dgm:pt>
    <dgm:pt modelId="{3B230D66-32F2-C940-BA50-1B6E4111E515}" type="pres">
      <dgm:prSet presAssocID="{340C0561-9205-CB4D-ADA6-877C74C56B17}" presName="thinLine2b" presStyleLbl="callout" presStyleIdx="1" presStyleCnt="2"/>
      <dgm:spPr/>
    </dgm:pt>
    <dgm:pt modelId="{80D29D40-1D34-434F-B471-C3924A866F94}" type="pres">
      <dgm:prSet presAssocID="{340C0561-9205-CB4D-ADA6-877C74C56B17}" presName="vertSpace2b" presStyleCnt="0"/>
      <dgm:spPr/>
    </dgm:pt>
  </dgm:ptLst>
  <dgm:cxnLst>
    <dgm:cxn modelId="{7CDA5654-0380-B741-B2E3-39171B87D7D9}" srcId="{5B708770-209D-F14E-9A50-CF22BD6130ED}" destId="{2D0196CE-10BC-1746-8311-D8653CB13724}" srcOrd="0" destOrd="0" parTransId="{6149FE0E-496D-564A-A831-FD2F27022A36}" sibTransId="{EF4A9EB4-B207-0E4C-B1BC-92FB647B123B}"/>
    <dgm:cxn modelId="{0C93E57E-5DC7-604B-B109-99B6161CD287}" type="presOf" srcId="{340C0561-9205-CB4D-ADA6-877C74C56B17}" destId="{1406BBD8-597E-FE4F-B919-1EC90744A5F3}" srcOrd="0" destOrd="0" presId="urn:microsoft.com/office/officeart/2008/layout/LinedList"/>
    <dgm:cxn modelId="{38E25C45-805A-D745-AF0D-2510E3769888}" type="presOf" srcId="{5B708770-209D-F14E-9A50-CF22BD6130ED}" destId="{4DE4CB66-D929-C840-BDC8-666FA7C1B2C4}" srcOrd="0" destOrd="0" presId="urn:microsoft.com/office/officeart/2008/layout/LinedList"/>
    <dgm:cxn modelId="{2C677597-2A8B-8840-9489-EB10E0209687}" srcId="{2D0196CE-10BC-1746-8311-D8653CB13724}" destId="{14B2A664-810C-4642-99B0-7A5935421F39}" srcOrd="0" destOrd="0" parTransId="{E6A235B5-E6C2-EF46-B6B4-37C03CD01A0E}" sibTransId="{BC0B1A99-0FE9-284F-8B66-0E704883B0C1}"/>
    <dgm:cxn modelId="{78D6913D-B943-7648-BA67-AA774CA7DDB4}" type="presOf" srcId="{14B2A664-810C-4642-99B0-7A5935421F39}" destId="{942C6D8C-E8D6-FC47-BB31-5BDCC39C0A03}" srcOrd="0" destOrd="0" presId="urn:microsoft.com/office/officeart/2008/layout/LinedList"/>
    <dgm:cxn modelId="{6D27D860-A719-8A47-8252-12A13F0F9C7B}" srcId="{2D0196CE-10BC-1746-8311-D8653CB13724}" destId="{340C0561-9205-CB4D-ADA6-877C74C56B17}" srcOrd="1" destOrd="0" parTransId="{E102DB22-B2CB-3C43-A3B4-EF98C6DDE52B}" sibTransId="{6B5B30AB-3F5D-514A-8B7A-6B88856E2D72}"/>
    <dgm:cxn modelId="{3C634EF6-598B-8E4B-932B-44AE11A8E3EA}" type="presOf" srcId="{2D0196CE-10BC-1746-8311-D8653CB13724}" destId="{DD9A6406-4166-8F4D-8C44-54BBD29DABB3}" srcOrd="0" destOrd="0" presId="urn:microsoft.com/office/officeart/2008/layout/LinedList"/>
    <dgm:cxn modelId="{820FCC8E-DDBB-984F-A319-D1456FB62D37}" type="presParOf" srcId="{4DE4CB66-D929-C840-BDC8-666FA7C1B2C4}" destId="{2C916774-5919-6C42-BFBB-F74EC834BBEB}" srcOrd="0" destOrd="0" presId="urn:microsoft.com/office/officeart/2008/layout/LinedList"/>
    <dgm:cxn modelId="{F06C32A9-9EA9-8943-B249-832A6818B3A0}" type="presParOf" srcId="{4DE4CB66-D929-C840-BDC8-666FA7C1B2C4}" destId="{978A9E3A-0871-3340-BF21-BA45EF89ABF6}" srcOrd="1" destOrd="0" presId="urn:microsoft.com/office/officeart/2008/layout/LinedList"/>
    <dgm:cxn modelId="{7AEBD175-7EEE-E541-A361-8443E6387C75}" type="presParOf" srcId="{978A9E3A-0871-3340-BF21-BA45EF89ABF6}" destId="{DD9A6406-4166-8F4D-8C44-54BBD29DABB3}" srcOrd="0" destOrd="0" presId="urn:microsoft.com/office/officeart/2008/layout/LinedList"/>
    <dgm:cxn modelId="{8FC32F52-1F4E-4A46-8BE9-FDC841172CC5}" type="presParOf" srcId="{978A9E3A-0871-3340-BF21-BA45EF89ABF6}" destId="{1675B828-174F-4340-8C58-FEF73FC39EEA}" srcOrd="1" destOrd="0" presId="urn:microsoft.com/office/officeart/2008/layout/LinedList"/>
    <dgm:cxn modelId="{C5842D62-6A65-DF41-9B70-2B63AE994D5E}" type="presParOf" srcId="{1675B828-174F-4340-8C58-FEF73FC39EEA}" destId="{87BC9351-64DC-0F45-944D-BC6B631CC1FF}" srcOrd="0" destOrd="0" presId="urn:microsoft.com/office/officeart/2008/layout/LinedList"/>
    <dgm:cxn modelId="{3B289AED-6AF1-9F40-ABEF-5978DF60CBE7}" type="presParOf" srcId="{1675B828-174F-4340-8C58-FEF73FC39EEA}" destId="{D5C6D2D6-69D4-7742-8071-4094CE32B608}" srcOrd="1" destOrd="0" presId="urn:microsoft.com/office/officeart/2008/layout/LinedList"/>
    <dgm:cxn modelId="{D6AA6F1A-39EC-F24B-9E76-51AF00A4D309}" type="presParOf" srcId="{D5C6D2D6-69D4-7742-8071-4094CE32B608}" destId="{EEB0F87F-7207-6247-81A1-6399DD84212E}" srcOrd="0" destOrd="0" presId="urn:microsoft.com/office/officeart/2008/layout/LinedList"/>
    <dgm:cxn modelId="{5E797FA1-32AC-7F43-AAD3-7ACD0785BD27}" type="presParOf" srcId="{D5C6D2D6-69D4-7742-8071-4094CE32B608}" destId="{942C6D8C-E8D6-FC47-BB31-5BDCC39C0A03}" srcOrd="1" destOrd="0" presId="urn:microsoft.com/office/officeart/2008/layout/LinedList"/>
    <dgm:cxn modelId="{ACC6295C-FE70-F74C-91D1-F71F0CBC5063}" type="presParOf" srcId="{D5C6D2D6-69D4-7742-8071-4094CE32B608}" destId="{14325A44-326C-7F4D-9DBC-D7D997F0C507}" srcOrd="2" destOrd="0" presId="urn:microsoft.com/office/officeart/2008/layout/LinedList"/>
    <dgm:cxn modelId="{808AFFA9-F63D-1144-8445-DA17928491C6}" type="presParOf" srcId="{1675B828-174F-4340-8C58-FEF73FC39EEA}" destId="{45C2DC70-AB14-944C-B058-991B93D3E55D}" srcOrd="2" destOrd="0" presId="urn:microsoft.com/office/officeart/2008/layout/LinedList"/>
    <dgm:cxn modelId="{95F1EEDC-E572-6D4A-BAC4-3B07A0A6A6A2}" type="presParOf" srcId="{1675B828-174F-4340-8C58-FEF73FC39EEA}" destId="{67F61DCB-5F6C-E245-895C-3D447C3F325F}" srcOrd="3" destOrd="0" presId="urn:microsoft.com/office/officeart/2008/layout/LinedList"/>
    <dgm:cxn modelId="{63B27D0D-6C5A-D641-8CB9-756755A54495}" type="presParOf" srcId="{1675B828-174F-4340-8C58-FEF73FC39EEA}" destId="{EB37069C-E9E4-1346-95D9-FF784B18AF99}" srcOrd="4" destOrd="0" presId="urn:microsoft.com/office/officeart/2008/layout/LinedList"/>
    <dgm:cxn modelId="{EA33750B-3531-B041-A3A2-8C0D9896946F}" type="presParOf" srcId="{EB37069C-E9E4-1346-95D9-FF784B18AF99}" destId="{B6377145-FCBA-A442-842B-BE32FC8A450E}" srcOrd="0" destOrd="0" presId="urn:microsoft.com/office/officeart/2008/layout/LinedList"/>
    <dgm:cxn modelId="{2EB3FBCF-3E86-B34E-9DEA-3941EB9D1865}" type="presParOf" srcId="{EB37069C-E9E4-1346-95D9-FF784B18AF99}" destId="{1406BBD8-597E-FE4F-B919-1EC90744A5F3}" srcOrd="1" destOrd="0" presId="urn:microsoft.com/office/officeart/2008/layout/LinedList"/>
    <dgm:cxn modelId="{4E6780D3-6641-E043-A5F0-7901995F6835}" type="presParOf" srcId="{EB37069C-E9E4-1346-95D9-FF784B18AF99}" destId="{92EACC2C-24E3-C44A-A427-8C18F226037E}" srcOrd="2" destOrd="0" presId="urn:microsoft.com/office/officeart/2008/layout/LinedList"/>
    <dgm:cxn modelId="{81737B59-F8B3-2443-A4F4-5DA0687E2713}" type="presParOf" srcId="{1675B828-174F-4340-8C58-FEF73FC39EEA}" destId="{3B230D66-32F2-C940-BA50-1B6E4111E515}" srcOrd="5" destOrd="0" presId="urn:microsoft.com/office/officeart/2008/layout/LinedList"/>
    <dgm:cxn modelId="{984BD467-C911-C24D-98AC-67303AD57B91}" type="presParOf" srcId="{1675B828-174F-4340-8C58-FEF73FC39EEA}" destId="{80D29D40-1D34-434F-B471-C3924A866F94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52C782-7E46-9B4E-80AD-05E575ECC011}" type="doc">
      <dgm:prSet loTypeId="urn:microsoft.com/office/officeart/2005/8/layout/equation2" loCatId="" qsTypeId="urn:microsoft.com/office/officeart/2005/8/quickstyle/simple4" qsCatId="simple" csTypeId="urn:microsoft.com/office/officeart/2005/8/colors/accent1_2" csCatId="accent1" phldr="1"/>
      <dgm:spPr/>
    </dgm:pt>
    <dgm:pt modelId="{53DF7650-EA7B-3941-B5ED-D9F9796AA0FA}">
      <dgm:prSet phldrT="[Text]"/>
      <dgm:spPr/>
      <dgm:t>
        <a:bodyPr/>
        <a:lstStyle/>
        <a:p>
          <a:r>
            <a:rPr lang="en-US" dirty="0" smtClean="0"/>
            <a:t>Mini/Micro hydro </a:t>
          </a:r>
          <a:r>
            <a:rPr lang="mr-IN" dirty="0" smtClean="0"/>
            <a:t>–</a:t>
          </a:r>
          <a:r>
            <a:rPr lang="en-US" dirty="0" smtClean="0"/>
            <a:t> 32 MW</a:t>
          </a:r>
          <a:endParaRPr lang="en-US" dirty="0"/>
        </a:p>
      </dgm:t>
    </dgm:pt>
    <dgm:pt modelId="{8C50F49C-8A30-C849-9BF0-7AF78D4EB499}" type="parTrans" cxnId="{4938CE74-5DF7-334D-90FE-24CA470CE910}">
      <dgm:prSet/>
      <dgm:spPr/>
      <dgm:t>
        <a:bodyPr/>
        <a:lstStyle/>
        <a:p>
          <a:endParaRPr lang="en-US"/>
        </a:p>
      </dgm:t>
    </dgm:pt>
    <dgm:pt modelId="{58CCBACA-71A5-2F43-8887-733F48BE9210}" type="sibTrans" cxnId="{4938CE74-5DF7-334D-90FE-24CA470CE910}">
      <dgm:prSet/>
      <dgm:spPr/>
      <dgm:t>
        <a:bodyPr/>
        <a:lstStyle/>
        <a:p>
          <a:endParaRPr lang="en-US"/>
        </a:p>
      </dgm:t>
    </dgm:pt>
    <dgm:pt modelId="{E93A8C9A-D271-6342-BA40-1ADEB45215A9}">
      <dgm:prSet phldrT="[Text]"/>
      <dgm:spPr/>
      <dgm:t>
        <a:bodyPr/>
        <a:lstStyle/>
        <a:p>
          <a:r>
            <a:rPr lang="en-US" dirty="0" smtClean="0"/>
            <a:t>Solar/wind mini-grid </a:t>
          </a:r>
          <a:r>
            <a:rPr lang="mr-IN" dirty="0" smtClean="0"/>
            <a:t>–</a:t>
          </a:r>
          <a:r>
            <a:rPr lang="en-US" dirty="0" smtClean="0"/>
            <a:t> 563 kW</a:t>
          </a:r>
          <a:endParaRPr lang="en-US" dirty="0"/>
        </a:p>
      </dgm:t>
    </dgm:pt>
    <dgm:pt modelId="{E8D870A4-7A01-8A48-83F8-6799AA6519C0}" type="parTrans" cxnId="{4C66F129-E4B0-9546-A65C-D740F9FA4555}">
      <dgm:prSet/>
      <dgm:spPr/>
      <dgm:t>
        <a:bodyPr/>
        <a:lstStyle/>
        <a:p>
          <a:endParaRPr lang="en-US"/>
        </a:p>
      </dgm:t>
    </dgm:pt>
    <dgm:pt modelId="{BC059B7A-DE79-5C42-9D6F-3D40ADB1E80E}" type="sibTrans" cxnId="{4C66F129-E4B0-9546-A65C-D740F9FA4555}">
      <dgm:prSet/>
      <dgm:spPr/>
      <dgm:t>
        <a:bodyPr/>
        <a:lstStyle/>
        <a:p>
          <a:endParaRPr lang="en-US"/>
        </a:p>
      </dgm:t>
    </dgm:pt>
    <dgm:pt modelId="{3D7AA032-756B-7745-9E5F-EEF94EBBBC52}">
      <dgm:prSet phldrT="[Text]"/>
      <dgm:spPr/>
      <dgm:t>
        <a:bodyPr/>
        <a:lstStyle/>
        <a:p>
          <a:r>
            <a:rPr lang="en-US" dirty="0" smtClean="0"/>
            <a:t>68 MW </a:t>
          </a:r>
          <a:endParaRPr lang="en-US" dirty="0"/>
        </a:p>
      </dgm:t>
    </dgm:pt>
    <dgm:pt modelId="{904430EA-0342-8D4B-A05E-E88ACFD756C2}" type="parTrans" cxnId="{6311528B-A5F5-DA42-BDA7-7B01C65B35EF}">
      <dgm:prSet/>
      <dgm:spPr/>
      <dgm:t>
        <a:bodyPr/>
        <a:lstStyle/>
        <a:p>
          <a:endParaRPr lang="en-US"/>
        </a:p>
      </dgm:t>
    </dgm:pt>
    <dgm:pt modelId="{BDC555ED-E670-1047-942A-5AD1E38464B4}" type="sibTrans" cxnId="{6311528B-A5F5-DA42-BDA7-7B01C65B35EF}">
      <dgm:prSet/>
      <dgm:spPr/>
      <dgm:t>
        <a:bodyPr/>
        <a:lstStyle/>
        <a:p>
          <a:endParaRPr lang="en-US"/>
        </a:p>
      </dgm:t>
    </dgm:pt>
    <dgm:pt modelId="{DC8892C7-6971-A241-BF98-ED8D9F81E460}">
      <dgm:prSet phldrT="[Text]"/>
      <dgm:spPr/>
      <dgm:t>
        <a:bodyPr/>
        <a:lstStyle/>
        <a:p>
          <a:r>
            <a:rPr lang="en-US" dirty="0" smtClean="0"/>
            <a:t>SHS </a:t>
          </a:r>
          <a:r>
            <a:rPr lang="mr-IN" dirty="0" smtClean="0"/>
            <a:t>–</a:t>
          </a:r>
          <a:r>
            <a:rPr lang="en-US" dirty="0" smtClean="0"/>
            <a:t> 911,097</a:t>
          </a:r>
          <a:endParaRPr lang="en-US" dirty="0"/>
        </a:p>
      </dgm:t>
    </dgm:pt>
    <dgm:pt modelId="{8A845CFC-2F57-194D-A8C1-726F5BC8FE60}" type="parTrans" cxnId="{D32AEB47-B674-3841-84E5-4FF811638E44}">
      <dgm:prSet/>
      <dgm:spPr/>
      <dgm:t>
        <a:bodyPr/>
        <a:lstStyle/>
        <a:p>
          <a:endParaRPr lang="en-US"/>
        </a:p>
      </dgm:t>
    </dgm:pt>
    <dgm:pt modelId="{2DFDFCA6-C3C4-E94A-B42E-32B527D1513A}" type="sibTrans" cxnId="{D32AEB47-B674-3841-84E5-4FF811638E44}">
      <dgm:prSet/>
      <dgm:spPr/>
      <dgm:t>
        <a:bodyPr/>
        <a:lstStyle/>
        <a:p>
          <a:endParaRPr lang="en-US"/>
        </a:p>
      </dgm:t>
    </dgm:pt>
    <dgm:pt modelId="{F42BEEB8-522C-8F44-AE2B-11881E5BC522}" type="pres">
      <dgm:prSet presAssocID="{1A52C782-7E46-9B4E-80AD-05E575ECC011}" presName="Name0" presStyleCnt="0">
        <dgm:presLayoutVars>
          <dgm:dir/>
          <dgm:resizeHandles val="exact"/>
        </dgm:presLayoutVars>
      </dgm:prSet>
      <dgm:spPr/>
    </dgm:pt>
    <dgm:pt modelId="{1F6925E9-8B47-CA4B-A572-B0FB83BC98E7}" type="pres">
      <dgm:prSet presAssocID="{1A52C782-7E46-9B4E-80AD-05E575ECC011}" presName="vNodes" presStyleCnt="0"/>
      <dgm:spPr/>
    </dgm:pt>
    <dgm:pt modelId="{EBE2E148-7102-0741-8A38-999A88C67FA3}" type="pres">
      <dgm:prSet presAssocID="{53DF7650-EA7B-3941-B5ED-D9F9796AA0FA}" presName="node" presStyleLbl="node1" presStyleIdx="0" presStyleCnt="4" custScaleX="297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64697D-6F83-5141-BD36-B34B66D12C87}" type="pres">
      <dgm:prSet presAssocID="{58CCBACA-71A5-2F43-8887-733F48BE9210}" presName="spacerT" presStyleCnt="0"/>
      <dgm:spPr/>
    </dgm:pt>
    <dgm:pt modelId="{C6A7AE5F-7574-2C41-AECE-B6F2B1E82F3B}" type="pres">
      <dgm:prSet presAssocID="{58CCBACA-71A5-2F43-8887-733F48BE921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80F7DCF0-0EB2-8C42-A744-43D1D61523EA}" type="pres">
      <dgm:prSet presAssocID="{58CCBACA-71A5-2F43-8887-733F48BE9210}" presName="spacerB" presStyleCnt="0"/>
      <dgm:spPr/>
    </dgm:pt>
    <dgm:pt modelId="{8202D66D-493E-2141-A13B-F1822B1087BF}" type="pres">
      <dgm:prSet presAssocID="{E93A8C9A-D271-6342-BA40-1ADEB45215A9}" presName="node" presStyleLbl="node1" presStyleIdx="1" presStyleCnt="4" custScaleX="297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9A7DC-9FA5-F94C-9CC1-A9762CEE0B56}" type="pres">
      <dgm:prSet presAssocID="{BC059B7A-DE79-5C42-9D6F-3D40ADB1E80E}" presName="spacerT" presStyleCnt="0"/>
      <dgm:spPr/>
    </dgm:pt>
    <dgm:pt modelId="{D0C6E6A8-BF3B-7248-A49A-44AAE2504CB0}" type="pres">
      <dgm:prSet presAssocID="{BC059B7A-DE79-5C42-9D6F-3D40ADB1E80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B3DA4204-C597-CD4B-BCB3-4880B5733F3A}" type="pres">
      <dgm:prSet presAssocID="{BC059B7A-DE79-5C42-9D6F-3D40ADB1E80E}" presName="spacerB" presStyleCnt="0"/>
      <dgm:spPr/>
    </dgm:pt>
    <dgm:pt modelId="{AE4E36F6-3C9E-2640-B7A9-6EEDF1650EA9}" type="pres">
      <dgm:prSet presAssocID="{DC8892C7-6971-A241-BF98-ED8D9F81E460}" presName="node" presStyleLbl="node1" presStyleIdx="2" presStyleCnt="4" custScaleX="2696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565F-1752-F64B-88A7-8C1FD7B308EE}" type="pres">
      <dgm:prSet presAssocID="{1A52C782-7E46-9B4E-80AD-05E575ECC011}" presName="sibTransLast" presStyleLbl="sibTrans2D1" presStyleIdx="2" presStyleCnt="3"/>
      <dgm:spPr/>
      <dgm:t>
        <a:bodyPr/>
        <a:lstStyle/>
        <a:p>
          <a:endParaRPr lang="en-US"/>
        </a:p>
      </dgm:t>
    </dgm:pt>
    <dgm:pt modelId="{DA9CE8A4-C1B1-C046-8775-93C41066EB27}" type="pres">
      <dgm:prSet presAssocID="{1A52C782-7E46-9B4E-80AD-05E575ECC011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4EF74428-9972-9A4C-9DE1-24BB6A21F445}" type="pres">
      <dgm:prSet presAssocID="{1A52C782-7E46-9B4E-80AD-05E575ECC011}" presName="las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67F7E5-957E-E746-A929-B4749A095A62}" type="presOf" srcId="{BC059B7A-DE79-5C42-9D6F-3D40ADB1E80E}" destId="{D0C6E6A8-BF3B-7248-A49A-44AAE2504CB0}" srcOrd="0" destOrd="0" presId="urn:microsoft.com/office/officeart/2005/8/layout/equation2"/>
    <dgm:cxn modelId="{4C5F7AFA-A28F-9B40-8E7B-67786EA2E3B9}" type="presOf" srcId="{2DFDFCA6-C3C4-E94A-B42E-32B527D1513A}" destId="{0217565F-1752-F64B-88A7-8C1FD7B308EE}" srcOrd="0" destOrd="0" presId="urn:microsoft.com/office/officeart/2005/8/layout/equation2"/>
    <dgm:cxn modelId="{E7B9B673-01C1-EF4A-951F-A797B7EC4DC4}" type="presOf" srcId="{2DFDFCA6-C3C4-E94A-B42E-32B527D1513A}" destId="{DA9CE8A4-C1B1-C046-8775-93C41066EB27}" srcOrd="1" destOrd="0" presId="urn:microsoft.com/office/officeart/2005/8/layout/equation2"/>
    <dgm:cxn modelId="{4C66F129-E4B0-9546-A65C-D740F9FA4555}" srcId="{1A52C782-7E46-9B4E-80AD-05E575ECC011}" destId="{E93A8C9A-D271-6342-BA40-1ADEB45215A9}" srcOrd="1" destOrd="0" parTransId="{E8D870A4-7A01-8A48-83F8-6799AA6519C0}" sibTransId="{BC059B7A-DE79-5C42-9D6F-3D40ADB1E80E}"/>
    <dgm:cxn modelId="{8CD8B80C-442B-B145-B3A8-4D448C0716BD}" type="presOf" srcId="{DC8892C7-6971-A241-BF98-ED8D9F81E460}" destId="{AE4E36F6-3C9E-2640-B7A9-6EEDF1650EA9}" srcOrd="0" destOrd="0" presId="urn:microsoft.com/office/officeart/2005/8/layout/equation2"/>
    <dgm:cxn modelId="{F8E1BE3A-0A44-C34B-8F4B-D4A9A2D20187}" type="presOf" srcId="{53DF7650-EA7B-3941-B5ED-D9F9796AA0FA}" destId="{EBE2E148-7102-0741-8A38-999A88C67FA3}" srcOrd="0" destOrd="0" presId="urn:microsoft.com/office/officeart/2005/8/layout/equation2"/>
    <dgm:cxn modelId="{4938CE74-5DF7-334D-90FE-24CA470CE910}" srcId="{1A52C782-7E46-9B4E-80AD-05E575ECC011}" destId="{53DF7650-EA7B-3941-B5ED-D9F9796AA0FA}" srcOrd="0" destOrd="0" parTransId="{8C50F49C-8A30-C849-9BF0-7AF78D4EB499}" sibTransId="{58CCBACA-71A5-2F43-8887-733F48BE9210}"/>
    <dgm:cxn modelId="{6311528B-A5F5-DA42-BDA7-7B01C65B35EF}" srcId="{1A52C782-7E46-9B4E-80AD-05E575ECC011}" destId="{3D7AA032-756B-7745-9E5F-EEF94EBBBC52}" srcOrd="3" destOrd="0" parTransId="{904430EA-0342-8D4B-A05E-E88ACFD756C2}" sibTransId="{BDC555ED-E670-1047-942A-5AD1E38464B4}"/>
    <dgm:cxn modelId="{A472443D-1CAF-3A45-9D68-4533CB7BD9EB}" type="presOf" srcId="{E93A8C9A-D271-6342-BA40-1ADEB45215A9}" destId="{8202D66D-493E-2141-A13B-F1822B1087BF}" srcOrd="0" destOrd="0" presId="urn:microsoft.com/office/officeart/2005/8/layout/equation2"/>
    <dgm:cxn modelId="{D3CFAC80-8371-CB4E-B043-074BD178C76E}" type="presOf" srcId="{3D7AA032-756B-7745-9E5F-EEF94EBBBC52}" destId="{4EF74428-9972-9A4C-9DE1-24BB6A21F445}" srcOrd="0" destOrd="0" presId="urn:microsoft.com/office/officeart/2005/8/layout/equation2"/>
    <dgm:cxn modelId="{26943B0D-AD87-E542-ADAC-AF18B7F04613}" type="presOf" srcId="{1A52C782-7E46-9B4E-80AD-05E575ECC011}" destId="{F42BEEB8-522C-8F44-AE2B-11881E5BC522}" srcOrd="0" destOrd="0" presId="urn:microsoft.com/office/officeart/2005/8/layout/equation2"/>
    <dgm:cxn modelId="{D32AEB47-B674-3841-84E5-4FF811638E44}" srcId="{1A52C782-7E46-9B4E-80AD-05E575ECC011}" destId="{DC8892C7-6971-A241-BF98-ED8D9F81E460}" srcOrd="2" destOrd="0" parTransId="{8A845CFC-2F57-194D-A8C1-726F5BC8FE60}" sibTransId="{2DFDFCA6-C3C4-E94A-B42E-32B527D1513A}"/>
    <dgm:cxn modelId="{98208D53-92A4-7C42-BB15-744603E99759}" type="presOf" srcId="{58CCBACA-71A5-2F43-8887-733F48BE9210}" destId="{C6A7AE5F-7574-2C41-AECE-B6F2B1E82F3B}" srcOrd="0" destOrd="0" presId="urn:microsoft.com/office/officeart/2005/8/layout/equation2"/>
    <dgm:cxn modelId="{698A9E18-5362-5643-BBA7-EA2445152445}" type="presParOf" srcId="{F42BEEB8-522C-8F44-AE2B-11881E5BC522}" destId="{1F6925E9-8B47-CA4B-A572-B0FB83BC98E7}" srcOrd="0" destOrd="0" presId="urn:microsoft.com/office/officeart/2005/8/layout/equation2"/>
    <dgm:cxn modelId="{2741F06E-14F1-B34D-9237-681034EE5CB8}" type="presParOf" srcId="{1F6925E9-8B47-CA4B-A572-B0FB83BC98E7}" destId="{EBE2E148-7102-0741-8A38-999A88C67FA3}" srcOrd="0" destOrd="0" presId="urn:microsoft.com/office/officeart/2005/8/layout/equation2"/>
    <dgm:cxn modelId="{9D0530A3-E662-E241-8B71-69B44A770450}" type="presParOf" srcId="{1F6925E9-8B47-CA4B-A572-B0FB83BC98E7}" destId="{F164697D-6F83-5141-BD36-B34B66D12C87}" srcOrd="1" destOrd="0" presId="urn:microsoft.com/office/officeart/2005/8/layout/equation2"/>
    <dgm:cxn modelId="{802660FC-88A0-EB47-A149-3AE37B9CADC3}" type="presParOf" srcId="{1F6925E9-8B47-CA4B-A572-B0FB83BC98E7}" destId="{C6A7AE5F-7574-2C41-AECE-B6F2B1E82F3B}" srcOrd="2" destOrd="0" presId="urn:microsoft.com/office/officeart/2005/8/layout/equation2"/>
    <dgm:cxn modelId="{390FE43B-7DD4-B14C-9B74-856AC7ABBFC2}" type="presParOf" srcId="{1F6925E9-8B47-CA4B-A572-B0FB83BC98E7}" destId="{80F7DCF0-0EB2-8C42-A744-43D1D61523EA}" srcOrd="3" destOrd="0" presId="urn:microsoft.com/office/officeart/2005/8/layout/equation2"/>
    <dgm:cxn modelId="{C786CBE1-AFDB-2D48-A8A1-6DC30EC6C104}" type="presParOf" srcId="{1F6925E9-8B47-CA4B-A572-B0FB83BC98E7}" destId="{8202D66D-493E-2141-A13B-F1822B1087BF}" srcOrd="4" destOrd="0" presId="urn:microsoft.com/office/officeart/2005/8/layout/equation2"/>
    <dgm:cxn modelId="{5FAE6A68-2890-7240-B89B-A903D6DB5D7E}" type="presParOf" srcId="{1F6925E9-8B47-CA4B-A572-B0FB83BC98E7}" destId="{AEB9A7DC-9FA5-F94C-9CC1-A9762CEE0B56}" srcOrd="5" destOrd="0" presId="urn:microsoft.com/office/officeart/2005/8/layout/equation2"/>
    <dgm:cxn modelId="{D8CAFAAE-5987-1A46-AD67-3EDD59A3664E}" type="presParOf" srcId="{1F6925E9-8B47-CA4B-A572-B0FB83BC98E7}" destId="{D0C6E6A8-BF3B-7248-A49A-44AAE2504CB0}" srcOrd="6" destOrd="0" presId="urn:microsoft.com/office/officeart/2005/8/layout/equation2"/>
    <dgm:cxn modelId="{23DF1728-FC04-434C-A418-2B64B0F88B9A}" type="presParOf" srcId="{1F6925E9-8B47-CA4B-A572-B0FB83BC98E7}" destId="{B3DA4204-C597-CD4B-BCB3-4880B5733F3A}" srcOrd="7" destOrd="0" presId="urn:microsoft.com/office/officeart/2005/8/layout/equation2"/>
    <dgm:cxn modelId="{BCBEBBBF-C36B-7344-B98E-BE38CCDB026E}" type="presParOf" srcId="{1F6925E9-8B47-CA4B-A572-B0FB83BC98E7}" destId="{AE4E36F6-3C9E-2640-B7A9-6EEDF1650EA9}" srcOrd="8" destOrd="0" presId="urn:microsoft.com/office/officeart/2005/8/layout/equation2"/>
    <dgm:cxn modelId="{A24DADD4-0937-D044-9F4E-A0B763ADBC8C}" type="presParOf" srcId="{F42BEEB8-522C-8F44-AE2B-11881E5BC522}" destId="{0217565F-1752-F64B-88A7-8C1FD7B308EE}" srcOrd="1" destOrd="0" presId="urn:microsoft.com/office/officeart/2005/8/layout/equation2"/>
    <dgm:cxn modelId="{1EFA8315-9AC4-6B4F-A155-B70F0BD23698}" type="presParOf" srcId="{0217565F-1752-F64B-88A7-8C1FD7B308EE}" destId="{DA9CE8A4-C1B1-C046-8775-93C41066EB27}" srcOrd="0" destOrd="0" presId="urn:microsoft.com/office/officeart/2005/8/layout/equation2"/>
    <dgm:cxn modelId="{729B9FF8-3429-1747-B81F-AE5FC8DCB709}" type="presParOf" srcId="{F42BEEB8-522C-8F44-AE2B-11881E5BC522}" destId="{4EF74428-9972-9A4C-9DE1-24BB6A21F44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47884E-7F85-7A4F-AA6E-B84A40B3AFC2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8A9E65-5DE2-4D40-9A55-4EEB43FC04E5}">
      <dgm:prSet phldrT="[Text]"/>
      <dgm:spPr/>
      <dgm:t>
        <a:bodyPr/>
        <a:lstStyle/>
        <a:p>
          <a:r>
            <a:rPr lang="en-US" dirty="0" smtClean="0"/>
            <a:t>Mini-grid</a:t>
          </a:r>
          <a:endParaRPr lang="en-US" dirty="0"/>
        </a:p>
      </dgm:t>
    </dgm:pt>
    <dgm:pt modelId="{F6059BDD-7FF9-BB44-8AD9-8823BA647EE1}" type="parTrans" cxnId="{0685FC8C-807D-104D-9732-92D918265CB9}">
      <dgm:prSet/>
      <dgm:spPr/>
      <dgm:t>
        <a:bodyPr/>
        <a:lstStyle/>
        <a:p>
          <a:endParaRPr lang="en-US"/>
        </a:p>
      </dgm:t>
    </dgm:pt>
    <dgm:pt modelId="{6146154A-7C60-2F4D-8A99-BE8CAFA9C82C}" type="sibTrans" cxnId="{0685FC8C-807D-104D-9732-92D918265CB9}">
      <dgm:prSet/>
      <dgm:spPr/>
      <dgm:t>
        <a:bodyPr/>
        <a:lstStyle/>
        <a:p>
          <a:endParaRPr lang="en-US"/>
        </a:p>
      </dgm:t>
    </dgm:pt>
    <dgm:pt modelId="{A693760A-CEDB-B243-BED5-E442EF55BA31}">
      <dgm:prSet phldrT="[Text]"/>
      <dgm:spPr/>
      <dgm:t>
        <a:bodyPr/>
        <a:lstStyle/>
        <a:p>
          <a:r>
            <a:rPr lang="en-US" dirty="0" smtClean="0"/>
            <a:t>Off-grid (stand-alone)</a:t>
          </a:r>
          <a:endParaRPr lang="en-US" dirty="0"/>
        </a:p>
      </dgm:t>
    </dgm:pt>
    <dgm:pt modelId="{1AE92E94-C9B1-794F-8EE8-9927BD583B7C}" type="parTrans" cxnId="{80522B48-23EC-4049-919A-53713E1D2B80}">
      <dgm:prSet/>
      <dgm:spPr/>
      <dgm:t>
        <a:bodyPr/>
        <a:lstStyle/>
        <a:p>
          <a:endParaRPr lang="en-US"/>
        </a:p>
      </dgm:t>
    </dgm:pt>
    <dgm:pt modelId="{14E7A60E-2ECA-D440-922D-33F1574AC2F0}" type="sibTrans" cxnId="{80522B48-23EC-4049-919A-53713E1D2B80}">
      <dgm:prSet/>
      <dgm:spPr/>
      <dgm:t>
        <a:bodyPr/>
        <a:lstStyle/>
        <a:p>
          <a:endParaRPr lang="en-US"/>
        </a:p>
      </dgm:t>
    </dgm:pt>
    <dgm:pt modelId="{B29D7F8A-D260-2948-AABE-CCFE34B3DB47}">
      <dgm:prSet phldrT="[Text]"/>
      <dgm:spPr/>
      <dgm:t>
        <a:bodyPr/>
        <a:lstStyle/>
        <a:p>
          <a:r>
            <a:rPr lang="en-US" dirty="0" smtClean="0"/>
            <a:t>Grid compatible/connected</a:t>
          </a:r>
          <a:endParaRPr lang="en-US" dirty="0"/>
        </a:p>
      </dgm:t>
    </dgm:pt>
    <dgm:pt modelId="{289A8C4D-884D-6246-8924-A2D589CB5442}" type="parTrans" cxnId="{2DC7E1AB-AB27-F34D-AA95-FC168AB41E16}">
      <dgm:prSet/>
      <dgm:spPr/>
      <dgm:t>
        <a:bodyPr/>
        <a:lstStyle/>
        <a:p>
          <a:endParaRPr lang="en-US"/>
        </a:p>
      </dgm:t>
    </dgm:pt>
    <dgm:pt modelId="{50863BBF-EF31-8646-93F4-AC6DE92BDAFA}" type="sibTrans" cxnId="{2DC7E1AB-AB27-F34D-AA95-FC168AB41E16}">
      <dgm:prSet/>
      <dgm:spPr/>
      <dgm:t>
        <a:bodyPr/>
        <a:lstStyle/>
        <a:p>
          <a:endParaRPr lang="en-US"/>
        </a:p>
      </dgm:t>
    </dgm:pt>
    <dgm:pt modelId="{56D2F397-C25D-B945-8DD3-C8CEDBB6B902}">
      <dgm:prSet phldrT="[Text]"/>
      <dgm:spPr/>
      <dgm:t>
        <a:bodyPr/>
        <a:lstStyle/>
        <a:p>
          <a:r>
            <a:rPr lang="en-US" dirty="0" smtClean="0"/>
            <a:t>Technologies</a:t>
          </a:r>
          <a:endParaRPr lang="en-US" dirty="0"/>
        </a:p>
      </dgm:t>
    </dgm:pt>
    <dgm:pt modelId="{C56909BB-918E-1E41-A555-A9636514077A}" type="parTrans" cxnId="{1E19CF1D-86B0-2844-AD2E-D45BDD5F7F73}">
      <dgm:prSet/>
      <dgm:spPr/>
      <dgm:t>
        <a:bodyPr/>
        <a:lstStyle/>
        <a:p>
          <a:endParaRPr lang="en-US"/>
        </a:p>
      </dgm:t>
    </dgm:pt>
    <dgm:pt modelId="{5565AD74-DC8F-AE4D-9C0E-020435F1B90F}" type="sibTrans" cxnId="{1E19CF1D-86B0-2844-AD2E-D45BDD5F7F73}">
      <dgm:prSet/>
      <dgm:spPr/>
      <dgm:t>
        <a:bodyPr/>
        <a:lstStyle/>
        <a:p>
          <a:endParaRPr lang="en-US"/>
        </a:p>
      </dgm:t>
    </dgm:pt>
    <dgm:pt modelId="{F6DD7371-68F4-F543-BB6C-11768F65FC1A}">
      <dgm:prSet phldrT="[Text]"/>
      <dgm:spPr/>
      <dgm:t>
        <a:bodyPr/>
        <a:lstStyle/>
        <a:p>
          <a:r>
            <a:rPr lang="en-US" dirty="0" smtClean="0"/>
            <a:t>Hydropower (micro/mini/small)</a:t>
          </a:r>
          <a:endParaRPr lang="en-US" dirty="0"/>
        </a:p>
      </dgm:t>
    </dgm:pt>
    <dgm:pt modelId="{2D1F578D-FB25-4D42-A554-D848764B49A9}" type="parTrans" cxnId="{98A026FB-B05D-7143-82A4-6BF304A5C13A}">
      <dgm:prSet/>
      <dgm:spPr/>
      <dgm:t>
        <a:bodyPr/>
        <a:lstStyle/>
        <a:p>
          <a:endParaRPr lang="en-US"/>
        </a:p>
      </dgm:t>
    </dgm:pt>
    <dgm:pt modelId="{1DD7C450-0122-A94E-BD77-92DD33006C2B}" type="sibTrans" cxnId="{98A026FB-B05D-7143-82A4-6BF304A5C13A}">
      <dgm:prSet/>
      <dgm:spPr/>
      <dgm:t>
        <a:bodyPr/>
        <a:lstStyle/>
        <a:p>
          <a:endParaRPr lang="en-US"/>
        </a:p>
      </dgm:t>
    </dgm:pt>
    <dgm:pt modelId="{6FC678BB-6639-7F44-8E4A-BEEC7E66F8B6}">
      <dgm:prSet phldrT="[Text]"/>
      <dgm:spPr/>
      <dgm:t>
        <a:bodyPr/>
        <a:lstStyle/>
        <a:p>
          <a:r>
            <a:rPr lang="en-US" dirty="0" smtClean="0"/>
            <a:t>Hybrid</a:t>
          </a:r>
          <a:endParaRPr lang="en-US" dirty="0"/>
        </a:p>
      </dgm:t>
    </dgm:pt>
    <dgm:pt modelId="{46EFCDB2-881E-A24E-952B-E47B6105FFF2}" type="parTrans" cxnId="{D63B6CBC-2A9E-E642-B196-BB39ACE93354}">
      <dgm:prSet/>
      <dgm:spPr/>
      <dgm:t>
        <a:bodyPr/>
        <a:lstStyle/>
        <a:p>
          <a:endParaRPr lang="en-US"/>
        </a:p>
      </dgm:t>
    </dgm:pt>
    <dgm:pt modelId="{59346D42-BBC4-6B4D-B696-65736BBFB8FF}" type="sibTrans" cxnId="{D63B6CBC-2A9E-E642-B196-BB39ACE93354}">
      <dgm:prSet/>
      <dgm:spPr/>
      <dgm:t>
        <a:bodyPr/>
        <a:lstStyle/>
        <a:p>
          <a:endParaRPr lang="en-US"/>
        </a:p>
      </dgm:t>
    </dgm:pt>
    <dgm:pt modelId="{ED0661BF-F82A-0D4D-8170-B0ADDF98EE55}">
      <dgm:prSet phldrT="[Text]"/>
      <dgm:spPr/>
      <dgm:t>
        <a:bodyPr/>
        <a:lstStyle/>
        <a:p>
          <a:r>
            <a:rPr lang="en-US" dirty="0" smtClean="0"/>
            <a:t>Usages</a:t>
          </a:r>
          <a:endParaRPr lang="en-US" dirty="0"/>
        </a:p>
      </dgm:t>
    </dgm:pt>
    <dgm:pt modelId="{F5106830-25AC-304E-A1E6-78B964510B85}" type="parTrans" cxnId="{CAD0EEAC-1B44-AA41-93ED-EF3BDCFC712B}">
      <dgm:prSet/>
      <dgm:spPr/>
      <dgm:t>
        <a:bodyPr/>
        <a:lstStyle/>
        <a:p>
          <a:endParaRPr lang="en-US"/>
        </a:p>
      </dgm:t>
    </dgm:pt>
    <dgm:pt modelId="{4ABFEE28-6043-6548-8836-310A08830417}" type="sibTrans" cxnId="{CAD0EEAC-1B44-AA41-93ED-EF3BDCFC712B}">
      <dgm:prSet/>
      <dgm:spPr/>
      <dgm:t>
        <a:bodyPr/>
        <a:lstStyle/>
        <a:p>
          <a:endParaRPr lang="en-US"/>
        </a:p>
      </dgm:t>
    </dgm:pt>
    <dgm:pt modelId="{08E9C2DF-14D6-7247-8609-84AD2675D53B}">
      <dgm:prSet phldrT="[Text]"/>
      <dgm:spPr/>
      <dgm:t>
        <a:bodyPr/>
        <a:lstStyle/>
        <a:p>
          <a:r>
            <a:rPr lang="en-US" dirty="0" smtClean="0"/>
            <a:t>Utility model</a:t>
          </a:r>
          <a:endParaRPr lang="en-US" dirty="0"/>
        </a:p>
      </dgm:t>
    </dgm:pt>
    <dgm:pt modelId="{66896BDB-7DA2-DB48-B396-6288BDAF2C10}" type="parTrans" cxnId="{27F45F03-483E-FA41-907C-60BEB53DF949}">
      <dgm:prSet/>
      <dgm:spPr/>
      <dgm:t>
        <a:bodyPr/>
        <a:lstStyle/>
        <a:p>
          <a:endParaRPr lang="en-US"/>
        </a:p>
      </dgm:t>
    </dgm:pt>
    <dgm:pt modelId="{086E1463-B0BC-0243-A839-02A8BFBC5D35}" type="sibTrans" cxnId="{27F45F03-483E-FA41-907C-60BEB53DF949}">
      <dgm:prSet/>
      <dgm:spPr/>
      <dgm:t>
        <a:bodyPr/>
        <a:lstStyle/>
        <a:p>
          <a:endParaRPr lang="en-US"/>
        </a:p>
      </dgm:t>
    </dgm:pt>
    <dgm:pt modelId="{2B9A893C-F1B4-6D4F-8EA7-F1180BBEBB26}">
      <dgm:prSet phldrT="[Text]"/>
      <dgm:spPr/>
      <dgm:t>
        <a:bodyPr/>
        <a:lstStyle/>
        <a:p>
          <a:r>
            <a:rPr lang="en-US" dirty="0" smtClean="0"/>
            <a:t>Business models</a:t>
          </a:r>
          <a:endParaRPr lang="en-US" dirty="0"/>
        </a:p>
      </dgm:t>
    </dgm:pt>
    <dgm:pt modelId="{84F33B4F-5E8E-8F4C-8968-0F4290354B3B}" type="parTrans" cxnId="{4F7E3981-EE6A-EB4E-B63D-F57AF1CA4E75}">
      <dgm:prSet/>
      <dgm:spPr/>
      <dgm:t>
        <a:bodyPr/>
        <a:lstStyle/>
        <a:p>
          <a:endParaRPr lang="en-US"/>
        </a:p>
      </dgm:t>
    </dgm:pt>
    <dgm:pt modelId="{A7558805-098E-344A-A025-6FBE360A382C}" type="sibTrans" cxnId="{4F7E3981-EE6A-EB4E-B63D-F57AF1CA4E75}">
      <dgm:prSet/>
      <dgm:spPr/>
      <dgm:t>
        <a:bodyPr/>
        <a:lstStyle/>
        <a:p>
          <a:endParaRPr lang="en-US"/>
        </a:p>
      </dgm:t>
    </dgm:pt>
    <dgm:pt modelId="{DF218576-792C-AA43-816E-2C2E399E68DE}">
      <dgm:prSet phldrT="[Text]"/>
      <dgm:spPr/>
      <dgm:t>
        <a:bodyPr/>
        <a:lstStyle/>
        <a:p>
          <a:r>
            <a:rPr lang="en-US" dirty="0" smtClean="0"/>
            <a:t>Grid compatible (future possibilities)</a:t>
          </a:r>
          <a:endParaRPr lang="en-US" dirty="0"/>
        </a:p>
      </dgm:t>
    </dgm:pt>
    <dgm:pt modelId="{55755756-3811-6B4E-9B10-338F4A4FD84F}" type="parTrans" cxnId="{8E98E0D3-D443-9D47-B4A2-ED583381555C}">
      <dgm:prSet/>
      <dgm:spPr/>
      <dgm:t>
        <a:bodyPr/>
        <a:lstStyle/>
        <a:p>
          <a:endParaRPr lang="en-US"/>
        </a:p>
      </dgm:t>
    </dgm:pt>
    <dgm:pt modelId="{94C7F8F0-1C97-3E4F-8D36-DB46BE11F884}" type="sibTrans" cxnId="{8E98E0D3-D443-9D47-B4A2-ED583381555C}">
      <dgm:prSet/>
      <dgm:spPr/>
      <dgm:t>
        <a:bodyPr/>
        <a:lstStyle/>
        <a:p>
          <a:endParaRPr lang="en-US"/>
        </a:p>
      </dgm:t>
    </dgm:pt>
    <dgm:pt modelId="{BC74E932-8E9E-9B49-8AB8-DF3D425303EA}">
      <dgm:prSet phldrT="[Text]"/>
      <dgm:spPr/>
      <dgm:t>
        <a:bodyPr/>
        <a:lstStyle/>
        <a:p>
          <a:r>
            <a:rPr lang="en-US" dirty="0" smtClean="0"/>
            <a:t>Solar PV</a:t>
          </a:r>
          <a:endParaRPr lang="en-US" dirty="0"/>
        </a:p>
      </dgm:t>
    </dgm:pt>
    <dgm:pt modelId="{41C47560-6035-7F46-B72A-2BDEB368B2A7}" type="parTrans" cxnId="{3481C41C-7FFE-4943-98F6-719CFE23B82F}">
      <dgm:prSet/>
      <dgm:spPr/>
      <dgm:t>
        <a:bodyPr/>
        <a:lstStyle/>
        <a:p>
          <a:endParaRPr lang="en-US"/>
        </a:p>
      </dgm:t>
    </dgm:pt>
    <dgm:pt modelId="{D5F3263A-34AE-984C-A03C-9E6D42088C8E}" type="sibTrans" cxnId="{3481C41C-7FFE-4943-98F6-719CFE23B82F}">
      <dgm:prSet/>
      <dgm:spPr/>
      <dgm:t>
        <a:bodyPr/>
        <a:lstStyle/>
        <a:p>
          <a:endParaRPr lang="en-US"/>
        </a:p>
      </dgm:t>
    </dgm:pt>
    <dgm:pt modelId="{663FB6A3-2E5A-374D-AE42-5171491B7279}">
      <dgm:prSet phldrT="[Text]"/>
      <dgm:spPr/>
      <dgm:t>
        <a:bodyPr/>
        <a:lstStyle/>
        <a:p>
          <a:r>
            <a:rPr lang="en-US" dirty="0" smtClean="0"/>
            <a:t>Others (wind/biomass)</a:t>
          </a:r>
          <a:endParaRPr lang="en-US" dirty="0"/>
        </a:p>
      </dgm:t>
    </dgm:pt>
    <dgm:pt modelId="{2B904C98-E9A2-2F41-9853-7B2C4BCF3316}" type="parTrans" cxnId="{C13601B4-E960-C348-BF18-246DA671A447}">
      <dgm:prSet/>
      <dgm:spPr/>
      <dgm:t>
        <a:bodyPr/>
        <a:lstStyle/>
        <a:p>
          <a:endParaRPr lang="en-US"/>
        </a:p>
      </dgm:t>
    </dgm:pt>
    <dgm:pt modelId="{D46700FF-116C-1C4F-92A2-E418F6A6F5EB}" type="sibTrans" cxnId="{C13601B4-E960-C348-BF18-246DA671A447}">
      <dgm:prSet/>
      <dgm:spPr/>
      <dgm:t>
        <a:bodyPr/>
        <a:lstStyle/>
        <a:p>
          <a:endParaRPr lang="en-US"/>
        </a:p>
      </dgm:t>
    </dgm:pt>
    <dgm:pt modelId="{26244B38-198E-E744-AE0B-AE938456865C}">
      <dgm:prSet phldrT="[Text]"/>
      <dgm:spPr/>
      <dgm:t>
        <a:bodyPr/>
        <a:lstStyle/>
        <a:p>
          <a:r>
            <a:rPr lang="en-US" dirty="0" smtClean="0"/>
            <a:t>Lighting only</a:t>
          </a:r>
          <a:endParaRPr lang="en-US" dirty="0"/>
        </a:p>
      </dgm:t>
    </dgm:pt>
    <dgm:pt modelId="{6E4551C9-FCA4-7948-A05D-57850514F51B}" type="parTrans" cxnId="{EE265CB2-ACA7-1343-8984-3A54AB0DBD29}">
      <dgm:prSet/>
      <dgm:spPr/>
      <dgm:t>
        <a:bodyPr/>
        <a:lstStyle/>
        <a:p>
          <a:endParaRPr lang="en-US"/>
        </a:p>
      </dgm:t>
    </dgm:pt>
    <dgm:pt modelId="{620FCC30-6A6B-9047-ACDD-98908D84161D}" type="sibTrans" cxnId="{EE265CB2-ACA7-1343-8984-3A54AB0DBD29}">
      <dgm:prSet/>
      <dgm:spPr/>
      <dgm:t>
        <a:bodyPr/>
        <a:lstStyle/>
        <a:p>
          <a:endParaRPr lang="en-US"/>
        </a:p>
      </dgm:t>
    </dgm:pt>
    <dgm:pt modelId="{1781ECBD-28C7-4646-BE8E-9F2E652EBF9F}">
      <dgm:prSet phldrT="[Text]"/>
      <dgm:spPr/>
      <dgm:t>
        <a:bodyPr/>
        <a:lstStyle/>
        <a:p>
          <a:r>
            <a:rPr lang="en-US" dirty="0" smtClean="0"/>
            <a:t>Lighting plus (other end usages)</a:t>
          </a:r>
          <a:endParaRPr lang="en-US" dirty="0"/>
        </a:p>
      </dgm:t>
    </dgm:pt>
    <dgm:pt modelId="{2CEC529B-44C0-6840-8A30-D03A9A37983D}" type="parTrans" cxnId="{E5964C44-B093-EA4D-BA70-8D7E224EC2CA}">
      <dgm:prSet/>
      <dgm:spPr/>
      <dgm:t>
        <a:bodyPr/>
        <a:lstStyle/>
        <a:p>
          <a:endParaRPr lang="en-US"/>
        </a:p>
      </dgm:t>
    </dgm:pt>
    <dgm:pt modelId="{8900847D-EC90-1441-8A51-B9E74EE87B78}" type="sibTrans" cxnId="{E5964C44-B093-EA4D-BA70-8D7E224EC2CA}">
      <dgm:prSet/>
      <dgm:spPr/>
      <dgm:t>
        <a:bodyPr/>
        <a:lstStyle/>
        <a:p>
          <a:endParaRPr lang="en-US"/>
        </a:p>
      </dgm:t>
    </dgm:pt>
    <dgm:pt modelId="{69035A83-B25B-1647-831A-3D14A5BEBD9E}">
      <dgm:prSet phldrT="[Text]"/>
      <dgm:spPr/>
      <dgm:t>
        <a:bodyPr/>
        <a:lstStyle/>
        <a:p>
          <a:r>
            <a:rPr lang="en-US" dirty="0" smtClean="0"/>
            <a:t>Anchor load (irrigation, telecom tower, etc.)</a:t>
          </a:r>
          <a:endParaRPr lang="en-US" dirty="0"/>
        </a:p>
      </dgm:t>
    </dgm:pt>
    <dgm:pt modelId="{AFF05584-354B-6240-AAC7-A2BC599F3247}" type="parTrans" cxnId="{15ACF3F6-263C-E243-A3F8-11468DE84DD1}">
      <dgm:prSet/>
      <dgm:spPr/>
      <dgm:t>
        <a:bodyPr/>
        <a:lstStyle/>
        <a:p>
          <a:endParaRPr lang="en-US"/>
        </a:p>
      </dgm:t>
    </dgm:pt>
    <dgm:pt modelId="{3F3C5D64-0016-0144-ADB7-0FB3FD699FF9}" type="sibTrans" cxnId="{15ACF3F6-263C-E243-A3F8-11468DE84DD1}">
      <dgm:prSet/>
      <dgm:spPr/>
      <dgm:t>
        <a:bodyPr/>
        <a:lstStyle/>
        <a:p>
          <a:endParaRPr lang="en-US"/>
        </a:p>
      </dgm:t>
    </dgm:pt>
    <dgm:pt modelId="{2FF26BBE-79FA-584D-8D4A-245AF897F48D}">
      <dgm:prSet phldrT="[Text]"/>
      <dgm:spPr/>
      <dgm:t>
        <a:bodyPr/>
        <a:lstStyle/>
        <a:p>
          <a:r>
            <a:rPr lang="en-US" dirty="0" smtClean="0"/>
            <a:t>Private</a:t>
          </a:r>
          <a:endParaRPr lang="en-US" dirty="0"/>
        </a:p>
      </dgm:t>
    </dgm:pt>
    <dgm:pt modelId="{7DF485A7-9083-E649-98FA-82340EDB6480}" type="parTrans" cxnId="{208A626E-E88E-404E-B734-AF3FE7A61503}">
      <dgm:prSet/>
      <dgm:spPr/>
      <dgm:t>
        <a:bodyPr/>
        <a:lstStyle/>
        <a:p>
          <a:endParaRPr lang="en-US"/>
        </a:p>
      </dgm:t>
    </dgm:pt>
    <dgm:pt modelId="{7D8459FA-6BE0-C849-BCF3-6DAC3F7A037F}" type="sibTrans" cxnId="{208A626E-E88E-404E-B734-AF3FE7A61503}">
      <dgm:prSet/>
      <dgm:spPr/>
      <dgm:t>
        <a:bodyPr/>
        <a:lstStyle/>
        <a:p>
          <a:endParaRPr lang="en-US"/>
        </a:p>
      </dgm:t>
    </dgm:pt>
    <dgm:pt modelId="{7B2F46DF-E8B8-8047-B373-578E94670D4F}">
      <dgm:prSet phldrT="[Text]"/>
      <dgm:spPr/>
      <dgm:t>
        <a:bodyPr/>
        <a:lstStyle/>
        <a:p>
          <a:r>
            <a:rPr lang="en-US" dirty="0" smtClean="0"/>
            <a:t>Community</a:t>
          </a:r>
          <a:endParaRPr lang="en-US" dirty="0"/>
        </a:p>
      </dgm:t>
    </dgm:pt>
    <dgm:pt modelId="{493871F0-8148-4B4B-872E-22365751CB19}" type="parTrans" cxnId="{295B7305-9CC2-C645-988E-EECD32138B25}">
      <dgm:prSet/>
      <dgm:spPr/>
      <dgm:t>
        <a:bodyPr/>
        <a:lstStyle/>
        <a:p>
          <a:endParaRPr lang="en-US"/>
        </a:p>
      </dgm:t>
    </dgm:pt>
    <dgm:pt modelId="{EA2F4B2E-4D23-EE42-A0F5-6391AE88E11C}" type="sibTrans" cxnId="{295B7305-9CC2-C645-988E-EECD32138B25}">
      <dgm:prSet/>
      <dgm:spPr/>
      <dgm:t>
        <a:bodyPr/>
        <a:lstStyle/>
        <a:p>
          <a:endParaRPr lang="en-US"/>
        </a:p>
      </dgm:t>
    </dgm:pt>
    <dgm:pt modelId="{9D96E14F-467D-DB49-95E4-17F700B5F755}">
      <dgm:prSet phldrT="[Text]"/>
      <dgm:spPr/>
      <dgm:t>
        <a:bodyPr/>
        <a:lstStyle/>
        <a:p>
          <a:r>
            <a:rPr lang="en-US" dirty="0" smtClean="0"/>
            <a:t>Mixed</a:t>
          </a:r>
          <a:endParaRPr lang="en-US" dirty="0"/>
        </a:p>
      </dgm:t>
    </dgm:pt>
    <dgm:pt modelId="{C48895F4-7610-A143-BE69-2399590B1473}" type="parTrans" cxnId="{AFD0D231-1356-ED41-8F3F-A676A416F3B8}">
      <dgm:prSet/>
      <dgm:spPr/>
      <dgm:t>
        <a:bodyPr/>
        <a:lstStyle/>
        <a:p>
          <a:endParaRPr lang="en-US"/>
        </a:p>
      </dgm:t>
    </dgm:pt>
    <dgm:pt modelId="{EBC4FC53-38C7-0340-912F-CA94BD52E74C}" type="sibTrans" cxnId="{AFD0D231-1356-ED41-8F3F-A676A416F3B8}">
      <dgm:prSet/>
      <dgm:spPr/>
      <dgm:t>
        <a:bodyPr/>
        <a:lstStyle/>
        <a:p>
          <a:endParaRPr lang="en-US"/>
        </a:p>
      </dgm:t>
    </dgm:pt>
    <dgm:pt modelId="{A1421A42-5271-6041-9389-873D1756A2E7}" type="pres">
      <dgm:prSet presAssocID="{9A47884E-7F85-7A4F-AA6E-B84A40B3AF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8A4986-6FC5-744C-9CBC-0F77FD195355}" type="pres">
      <dgm:prSet presAssocID="{EF8A9E65-5DE2-4D40-9A55-4EEB43FC04E5}" presName="linNode" presStyleCnt="0"/>
      <dgm:spPr/>
    </dgm:pt>
    <dgm:pt modelId="{86090D86-360A-0F40-B0DE-D980312DC968}" type="pres">
      <dgm:prSet presAssocID="{EF8A9E65-5DE2-4D40-9A55-4EEB43FC04E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F52B3-17C9-C040-B862-9FD7A1A520A9}" type="pres">
      <dgm:prSet presAssocID="{EF8A9E65-5DE2-4D40-9A55-4EEB43FC04E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D0039-0104-4C45-BAE8-80E796578FBD}" type="pres">
      <dgm:prSet presAssocID="{6146154A-7C60-2F4D-8A99-BE8CAFA9C82C}" presName="sp" presStyleCnt="0"/>
      <dgm:spPr/>
    </dgm:pt>
    <dgm:pt modelId="{8E2D3213-6595-0448-900E-5988AC881022}" type="pres">
      <dgm:prSet presAssocID="{56D2F397-C25D-B945-8DD3-C8CEDBB6B902}" presName="linNode" presStyleCnt="0"/>
      <dgm:spPr/>
    </dgm:pt>
    <dgm:pt modelId="{3C9C847C-A48D-8141-9271-28B6BBDCAE8C}" type="pres">
      <dgm:prSet presAssocID="{56D2F397-C25D-B945-8DD3-C8CEDBB6B90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F8DDF-9FF3-D64C-A630-B4027EC5B396}" type="pres">
      <dgm:prSet presAssocID="{56D2F397-C25D-B945-8DD3-C8CEDBB6B902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E170D0-F5DF-0744-B850-932E12A537F4}" type="pres">
      <dgm:prSet presAssocID="{5565AD74-DC8F-AE4D-9C0E-020435F1B90F}" presName="sp" presStyleCnt="0"/>
      <dgm:spPr/>
    </dgm:pt>
    <dgm:pt modelId="{C3870763-ABD6-2947-9B7D-CAE3707B9D97}" type="pres">
      <dgm:prSet presAssocID="{ED0661BF-F82A-0D4D-8170-B0ADDF98EE55}" presName="linNode" presStyleCnt="0"/>
      <dgm:spPr/>
    </dgm:pt>
    <dgm:pt modelId="{275ECF8D-1FE4-8943-B0CC-A8E63DC5F338}" type="pres">
      <dgm:prSet presAssocID="{ED0661BF-F82A-0D4D-8170-B0ADDF98EE55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29A2B8-43B0-9148-B5E2-65EFA483853C}" type="pres">
      <dgm:prSet presAssocID="{ED0661BF-F82A-0D4D-8170-B0ADDF98EE55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70A3E-8219-C546-9B65-C5C902F624D5}" type="pres">
      <dgm:prSet presAssocID="{4ABFEE28-6043-6548-8836-310A08830417}" presName="sp" presStyleCnt="0"/>
      <dgm:spPr/>
    </dgm:pt>
    <dgm:pt modelId="{8F738428-49DD-5943-BEF0-DC5241E64367}" type="pres">
      <dgm:prSet presAssocID="{2B9A893C-F1B4-6D4F-8EA7-F1180BBEBB26}" presName="linNode" presStyleCnt="0"/>
      <dgm:spPr/>
    </dgm:pt>
    <dgm:pt modelId="{B302B20A-C8E0-C244-9C44-DFE7B31B5BD2}" type="pres">
      <dgm:prSet presAssocID="{2B9A893C-F1B4-6D4F-8EA7-F1180BBEBB26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5022E0-CD80-6843-9AA9-C918E3875BD6}" type="pres">
      <dgm:prSet presAssocID="{2B9A893C-F1B4-6D4F-8EA7-F1180BBEBB26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D0D231-1356-ED41-8F3F-A676A416F3B8}" srcId="{2B9A893C-F1B4-6D4F-8EA7-F1180BBEBB26}" destId="{9D96E14F-467D-DB49-95E4-17F700B5F755}" srcOrd="3" destOrd="0" parTransId="{C48895F4-7610-A143-BE69-2399590B1473}" sibTransId="{EBC4FC53-38C7-0340-912F-CA94BD52E74C}"/>
    <dgm:cxn modelId="{F2D9618C-3144-3942-B804-96183C773EAB}" type="presOf" srcId="{6FC678BB-6639-7F44-8E4A-BEEC7E66F8B6}" destId="{376F8DDF-9FF3-D64C-A630-B4027EC5B396}" srcOrd="0" destOrd="3" presId="urn:microsoft.com/office/officeart/2005/8/layout/vList5"/>
    <dgm:cxn modelId="{EE265CB2-ACA7-1343-8984-3A54AB0DBD29}" srcId="{ED0661BF-F82A-0D4D-8170-B0ADDF98EE55}" destId="{26244B38-198E-E744-AE0B-AE938456865C}" srcOrd="0" destOrd="0" parTransId="{6E4551C9-FCA4-7948-A05D-57850514F51B}" sibTransId="{620FCC30-6A6B-9047-ACDD-98908D84161D}"/>
    <dgm:cxn modelId="{2DC7E1AB-AB27-F34D-AA95-FC168AB41E16}" srcId="{EF8A9E65-5DE2-4D40-9A55-4EEB43FC04E5}" destId="{B29D7F8A-D260-2948-AABE-CCFE34B3DB47}" srcOrd="2" destOrd="0" parTransId="{289A8C4D-884D-6246-8924-A2D589CB5442}" sibTransId="{50863BBF-EF31-8646-93F4-AC6DE92BDAFA}"/>
    <dgm:cxn modelId="{C8F8C2C1-0E3C-E347-9596-875F6337118F}" type="presOf" srcId="{26244B38-198E-E744-AE0B-AE938456865C}" destId="{B229A2B8-43B0-9148-B5E2-65EFA483853C}" srcOrd="0" destOrd="0" presId="urn:microsoft.com/office/officeart/2005/8/layout/vList5"/>
    <dgm:cxn modelId="{0685FC8C-807D-104D-9732-92D918265CB9}" srcId="{9A47884E-7F85-7A4F-AA6E-B84A40B3AFC2}" destId="{EF8A9E65-5DE2-4D40-9A55-4EEB43FC04E5}" srcOrd="0" destOrd="0" parTransId="{F6059BDD-7FF9-BB44-8AD9-8823BA647EE1}" sibTransId="{6146154A-7C60-2F4D-8A99-BE8CAFA9C82C}"/>
    <dgm:cxn modelId="{98A026FB-B05D-7143-82A4-6BF304A5C13A}" srcId="{56D2F397-C25D-B945-8DD3-C8CEDBB6B902}" destId="{F6DD7371-68F4-F543-BB6C-11768F65FC1A}" srcOrd="0" destOrd="0" parTransId="{2D1F578D-FB25-4D42-A554-D848764B49A9}" sibTransId="{1DD7C450-0122-A94E-BD77-92DD33006C2B}"/>
    <dgm:cxn modelId="{8D937B42-FB6B-6043-A609-8654FA665B9E}" type="presOf" srcId="{ED0661BF-F82A-0D4D-8170-B0ADDF98EE55}" destId="{275ECF8D-1FE4-8943-B0CC-A8E63DC5F338}" srcOrd="0" destOrd="0" presId="urn:microsoft.com/office/officeart/2005/8/layout/vList5"/>
    <dgm:cxn modelId="{33D001C4-7BEB-BA45-BA04-92DCEF61D24E}" type="presOf" srcId="{56D2F397-C25D-B945-8DD3-C8CEDBB6B902}" destId="{3C9C847C-A48D-8141-9271-28B6BBDCAE8C}" srcOrd="0" destOrd="0" presId="urn:microsoft.com/office/officeart/2005/8/layout/vList5"/>
    <dgm:cxn modelId="{D04D0189-F532-0540-B6C7-3F3535C038A8}" type="presOf" srcId="{BC74E932-8E9E-9B49-8AB8-DF3D425303EA}" destId="{376F8DDF-9FF3-D64C-A630-B4027EC5B396}" srcOrd="0" destOrd="1" presId="urn:microsoft.com/office/officeart/2005/8/layout/vList5"/>
    <dgm:cxn modelId="{15ACF3F6-263C-E243-A3F8-11468DE84DD1}" srcId="{ED0661BF-F82A-0D4D-8170-B0ADDF98EE55}" destId="{69035A83-B25B-1647-831A-3D14A5BEBD9E}" srcOrd="2" destOrd="0" parTransId="{AFF05584-354B-6240-AAC7-A2BC599F3247}" sibTransId="{3F3C5D64-0016-0144-ADB7-0FB3FD699FF9}"/>
    <dgm:cxn modelId="{F093D14C-7F80-CD44-A4F8-E1D1D0C47EC9}" type="presOf" srcId="{F6DD7371-68F4-F543-BB6C-11768F65FC1A}" destId="{376F8DDF-9FF3-D64C-A630-B4027EC5B396}" srcOrd="0" destOrd="0" presId="urn:microsoft.com/office/officeart/2005/8/layout/vList5"/>
    <dgm:cxn modelId="{8E98E0D3-D443-9D47-B4A2-ED583381555C}" srcId="{EF8A9E65-5DE2-4D40-9A55-4EEB43FC04E5}" destId="{DF218576-792C-AA43-816E-2C2E399E68DE}" srcOrd="1" destOrd="0" parTransId="{55755756-3811-6B4E-9B10-338F4A4FD84F}" sibTransId="{94C7F8F0-1C97-3E4F-8D36-DB46BE11F884}"/>
    <dgm:cxn modelId="{090D0840-1341-8D4F-8E5B-664826FC12E1}" type="presOf" srcId="{DF218576-792C-AA43-816E-2C2E399E68DE}" destId="{446F52B3-17C9-C040-B862-9FD7A1A520A9}" srcOrd="0" destOrd="1" presId="urn:microsoft.com/office/officeart/2005/8/layout/vList5"/>
    <dgm:cxn modelId="{2528BDF3-EF19-A746-B164-8826BB91FF5E}" type="presOf" srcId="{69035A83-B25B-1647-831A-3D14A5BEBD9E}" destId="{B229A2B8-43B0-9148-B5E2-65EFA483853C}" srcOrd="0" destOrd="2" presId="urn:microsoft.com/office/officeart/2005/8/layout/vList5"/>
    <dgm:cxn modelId="{18C0C8D4-4934-3045-AEAE-8607D12BFF97}" type="presOf" srcId="{08E9C2DF-14D6-7247-8609-84AD2675D53B}" destId="{925022E0-CD80-6843-9AA9-C918E3875BD6}" srcOrd="0" destOrd="0" presId="urn:microsoft.com/office/officeart/2005/8/layout/vList5"/>
    <dgm:cxn modelId="{295B7305-9CC2-C645-988E-EECD32138B25}" srcId="{2B9A893C-F1B4-6D4F-8EA7-F1180BBEBB26}" destId="{7B2F46DF-E8B8-8047-B373-578E94670D4F}" srcOrd="2" destOrd="0" parTransId="{493871F0-8148-4B4B-872E-22365751CB19}" sibTransId="{EA2F4B2E-4D23-EE42-A0F5-6391AE88E11C}"/>
    <dgm:cxn modelId="{3481C41C-7FFE-4943-98F6-719CFE23B82F}" srcId="{56D2F397-C25D-B945-8DD3-C8CEDBB6B902}" destId="{BC74E932-8E9E-9B49-8AB8-DF3D425303EA}" srcOrd="1" destOrd="0" parTransId="{41C47560-6035-7F46-B72A-2BDEB368B2A7}" sibTransId="{D5F3263A-34AE-984C-A03C-9E6D42088C8E}"/>
    <dgm:cxn modelId="{68234D86-91BD-1D49-A322-6EEAD48CEBA7}" type="presOf" srcId="{B29D7F8A-D260-2948-AABE-CCFE34B3DB47}" destId="{446F52B3-17C9-C040-B862-9FD7A1A520A9}" srcOrd="0" destOrd="2" presId="urn:microsoft.com/office/officeart/2005/8/layout/vList5"/>
    <dgm:cxn modelId="{D1BBF2D8-9076-8F46-87F8-6E549BDF7AE5}" type="presOf" srcId="{2B9A893C-F1B4-6D4F-8EA7-F1180BBEBB26}" destId="{B302B20A-C8E0-C244-9C44-DFE7B31B5BD2}" srcOrd="0" destOrd="0" presId="urn:microsoft.com/office/officeart/2005/8/layout/vList5"/>
    <dgm:cxn modelId="{72D7208E-6FDF-AA48-829A-073F46E93074}" type="presOf" srcId="{9A47884E-7F85-7A4F-AA6E-B84A40B3AFC2}" destId="{A1421A42-5271-6041-9389-873D1756A2E7}" srcOrd="0" destOrd="0" presId="urn:microsoft.com/office/officeart/2005/8/layout/vList5"/>
    <dgm:cxn modelId="{4F42ACAE-5CF4-294E-A46D-1642E28D7F50}" type="presOf" srcId="{9D96E14F-467D-DB49-95E4-17F700B5F755}" destId="{925022E0-CD80-6843-9AA9-C918E3875BD6}" srcOrd="0" destOrd="3" presId="urn:microsoft.com/office/officeart/2005/8/layout/vList5"/>
    <dgm:cxn modelId="{CAD0EEAC-1B44-AA41-93ED-EF3BDCFC712B}" srcId="{9A47884E-7F85-7A4F-AA6E-B84A40B3AFC2}" destId="{ED0661BF-F82A-0D4D-8170-B0ADDF98EE55}" srcOrd="2" destOrd="0" parTransId="{F5106830-25AC-304E-A1E6-78B964510B85}" sibTransId="{4ABFEE28-6043-6548-8836-310A08830417}"/>
    <dgm:cxn modelId="{4F7E3981-EE6A-EB4E-B63D-F57AF1CA4E75}" srcId="{9A47884E-7F85-7A4F-AA6E-B84A40B3AFC2}" destId="{2B9A893C-F1B4-6D4F-8EA7-F1180BBEBB26}" srcOrd="3" destOrd="0" parTransId="{84F33B4F-5E8E-8F4C-8968-0F4290354B3B}" sibTransId="{A7558805-098E-344A-A025-6FBE360A382C}"/>
    <dgm:cxn modelId="{3BE109F4-592D-BE46-B223-BAD188B76911}" type="presOf" srcId="{7B2F46DF-E8B8-8047-B373-578E94670D4F}" destId="{925022E0-CD80-6843-9AA9-C918E3875BD6}" srcOrd="0" destOrd="2" presId="urn:microsoft.com/office/officeart/2005/8/layout/vList5"/>
    <dgm:cxn modelId="{27F45F03-483E-FA41-907C-60BEB53DF949}" srcId="{2B9A893C-F1B4-6D4F-8EA7-F1180BBEBB26}" destId="{08E9C2DF-14D6-7247-8609-84AD2675D53B}" srcOrd="0" destOrd="0" parTransId="{66896BDB-7DA2-DB48-B396-6288BDAF2C10}" sibTransId="{086E1463-B0BC-0243-A839-02A8BFBC5D35}"/>
    <dgm:cxn modelId="{80522B48-23EC-4049-919A-53713E1D2B80}" srcId="{EF8A9E65-5DE2-4D40-9A55-4EEB43FC04E5}" destId="{A693760A-CEDB-B243-BED5-E442EF55BA31}" srcOrd="0" destOrd="0" parTransId="{1AE92E94-C9B1-794F-8EE8-9927BD583B7C}" sibTransId="{14E7A60E-2ECA-D440-922D-33F1574AC2F0}"/>
    <dgm:cxn modelId="{208A626E-E88E-404E-B734-AF3FE7A61503}" srcId="{2B9A893C-F1B4-6D4F-8EA7-F1180BBEBB26}" destId="{2FF26BBE-79FA-584D-8D4A-245AF897F48D}" srcOrd="1" destOrd="0" parTransId="{7DF485A7-9083-E649-98FA-82340EDB6480}" sibTransId="{7D8459FA-6BE0-C849-BCF3-6DAC3F7A037F}"/>
    <dgm:cxn modelId="{E5964C44-B093-EA4D-BA70-8D7E224EC2CA}" srcId="{ED0661BF-F82A-0D4D-8170-B0ADDF98EE55}" destId="{1781ECBD-28C7-4646-BE8E-9F2E652EBF9F}" srcOrd="1" destOrd="0" parTransId="{2CEC529B-44C0-6840-8A30-D03A9A37983D}" sibTransId="{8900847D-EC90-1441-8A51-B9E74EE87B78}"/>
    <dgm:cxn modelId="{DB28A2DA-2261-A942-8039-D6728A39879B}" type="presOf" srcId="{1781ECBD-28C7-4646-BE8E-9F2E652EBF9F}" destId="{B229A2B8-43B0-9148-B5E2-65EFA483853C}" srcOrd="0" destOrd="1" presId="urn:microsoft.com/office/officeart/2005/8/layout/vList5"/>
    <dgm:cxn modelId="{7A616ECC-333B-1345-AC50-3965CF97D45F}" type="presOf" srcId="{EF8A9E65-5DE2-4D40-9A55-4EEB43FC04E5}" destId="{86090D86-360A-0F40-B0DE-D980312DC968}" srcOrd="0" destOrd="0" presId="urn:microsoft.com/office/officeart/2005/8/layout/vList5"/>
    <dgm:cxn modelId="{D63B6CBC-2A9E-E642-B196-BB39ACE93354}" srcId="{56D2F397-C25D-B945-8DD3-C8CEDBB6B902}" destId="{6FC678BB-6639-7F44-8E4A-BEEC7E66F8B6}" srcOrd="3" destOrd="0" parTransId="{46EFCDB2-881E-A24E-952B-E47B6105FFF2}" sibTransId="{59346D42-BBC4-6B4D-B696-65736BBFB8FF}"/>
    <dgm:cxn modelId="{F52A49B2-50B2-EB42-AD87-905FB7621380}" type="presOf" srcId="{2FF26BBE-79FA-584D-8D4A-245AF897F48D}" destId="{925022E0-CD80-6843-9AA9-C918E3875BD6}" srcOrd="0" destOrd="1" presId="urn:microsoft.com/office/officeart/2005/8/layout/vList5"/>
    <dgm:cxn modelId="{51631521-4DCA-1A49-BEF9-C834D89FD836}" type="presOf" srcId="{A693760A-CEDB-B243-BED5-E442EF55BA31}" destId="{446F52B3-17C9-C040-B862-9FD7A1A520A9}" srcOrd="0" destOrd="0" presId="urn:microsoft.com/office/officeart/2005/8/layout/vList5"/>
    <dgm:cxn modelId="{B3EDEAD6-C882-9542-A151-9BEB289DCBA6}" type="presOf" srcId="{663FB6A3-2E5A-374D-AE42-5171491B7279}" destId="{376F8DDF-9FF3-D64C-A630-B4027EC5B396}" srcOrd="0" destOrd="2" presId="urn:microsoft.com/office/officeart/2005/8/layout/vList5"/>
    <dgm:cxn modelId="{1E19CF1D-86B0-2844-AD2E-D45BDD5F7F73}" srcId="{9A47884E-7F85-7A4F-AA6E-B84A40B3AFC2}" destId="{56D2F397-C25D-B945-8DD3-C8CEDBB6B902}" srcOrd="1" destOrd="0" parTransId="{C56909BB-918E-1E41-A555-A9636514077A}" sibTransId="{5565AD74-DC8F-AE4D-9C0E-020435F1B90F}"/>
    <dgm:cxn modelId="{C13601B4-E960-C348-BF18-246DA671A447}" srcId="{56D2F397-C25D-B945-8DD3-C8CEDBB6B902}" destId="{663FB6A3-2E5A-374D-AE42-5171491B7279}" srcOrd="2" destOrd="0" parTransId="{2B904C98-E9A2-2F41-9853-7B2C4BCF3316}" sibTransId="{D46700FF-116C-1C4F-92A2-E418F6A6F5EB}"/>
    <dgm:cxn modelId="{AC0ECBFD-C787-174C-9707-55C0DE2D5233}" type="presParOf" srcId="{A1421A42-5271-6041-9389-873D1756A2E7}" destId="{0C8A4986-6FC5-744C-9CBC-0F77FD195355}" srcOrd="0" destOrd="0" presId="urn:microsoft.com/office/officeart/2005/8/layout/vList5"/>
    <dgm:cxn modelId="{1013C7B6-2975-2F43-910B-B9980983F434}" type="presParOf" srcId="{0C8A4986-6FC5-744C-9CBC-0F77FD195355}" destId="{86090D86-360A-0F40-B0DE-D980312DC968}" srcOrd="0" destOrd="0" presId="urn:microsoft.com/office/officeart/2005/8/layout/vList5"/>
    <dgm:cxn modelId="{8F265956-2636-324C-8D3E-04AB425CA3C1}" type="presParOf" srcId="{0C8A4986-6FC5-744C-9CBC-0F77FD195355}" destId="{446F52B3-17C9-C040-B862-9FD7A1A520A9}" srcOrd="1" destOrd="0" presId="urn:microsoft.com/office/officeart/2005/8/layout/vList5"/>
    <dgm:cxn modelId="{A1BC91D2-FF53-1B42-8AB9-CB625E226726}" type="presParOf" srcId="{A1421A42-5271-6041-9389-873D1756A2E7}" destId="{257D0039-0104-4C45-BAE8-80E796578FBD}" srcOrd="1" destOrd="0" presId="urn:microsoft.com/office/officeart/2005/8/layout/vList5"/>
    <dgm:cxn modelId="{A52364B1-780C-CB4C-A485-37BB367172C4}" type="presParOf" srcId="{A1421A42-5271-6041-9389-873D1756A2E7}" destId="{8E2D3213-6595-0448-900E-5988AC881022}" srcOrd="2" destOrd="0" presId="urn:microsoft.com/office/officeart/2005/8/layout/vList5"/>
    <dgm:cxn modelId="{DAA32D70-1D03-C343-8601-F911958033EC}" type="presParOf" srcId="{8E2D3213-6595-0448-900E-5988AC881022}" destId="{3C9C847C-A48D-8141-9271-28B6BBDCAE8C}" srcOrd="0" destOrd="0" presId="urn:microsoft.com/office/officeart/2005/8/layout/vList5"/>
    <dgm:cxn modelId="{669D7D8A-E50C-2541-94E0-F7112FFED9D2}" type="presParOf" srcId="{8E2D3213-6595-0448-900E-5988AC881022}" destId="{376F8DDF-9FF3-D64C-A630-B4027EC5B396}" srcOrd="1" destOrd="0" presId="urn:microsoft.com/office/officeart/2005/8/layout/vList5"/>
    <dgm:cxn modelId="{CA78FC53-5D72-2141-8CA4-4FA1E904A03C}" type="presParOf" srcId="{A1421A42-5271-6041-9389-873D1756A2E7}" destId="{21E170D0-F5DF-0744-B850-932E12A537F4}" srcOrd="3" destOrd="0" presId="urn:microsoft.com/office/officeart/2005/8/layout/vList5"/>
    <dgm:cxn modelId="{124A4ECB-A8AB-564D-BFA9-07BFBDC26494}" type="presParOf" srcId="{A1421A42-5271-6041-9389-873D1756A2E7}" destId="{C3870763-ABD6-2947-9B7D-CAE3707B9D97}" srcOrd="4" destOrd="0" presId="urn:microsoft.com/office/officeart/2005/8/layout/vList5"/>
    <dgm:cxn modelId="{48741C01-8693-8B48-9257-37122D356043}" type="presParOf" srcId="{C3870763-ABD6-2947-9B7D-CAE3707B9D97}" destId="{275ECF8D-1FE4-8943-B0CC-A8E63DC5F338}" srcOrd="0" destOrd="0" presId="urn:microsoft.com/office/officeart/2005/8/layout/vList5"/>
    <dgm:cxn modelId="{A3776185-2E20-5845-BB1C-582A9DA64126}" type="presParOf" srcId="{C3870763-ABD6-2947-9B7D-CAE3707B9D97}" destId="{B229A2B8-43B0-9148-B5E2-65EFA483853C}" srcOrd="1" destOrd="0" presId="urn:microsoft.com/office/officeart/2005/8/layout/vList5"/>
    <dgm:cxn modelId="{37F5CD54-5A58-FE4D-AB23-EC58D33589B4}" type="presParOf" srcId="{A1421A42-5271-6041-9389-873D1756A2E7}" destId="{DA670A3E-8219-C546-9B65-C5C902F624D5}" srcOrd="5" destOrd="0" presId="urn:microsoft.com/office/officeart/2005/8/layout/vList5"/>
    <dgm:cxn modelId="{5F1EE4C8-E8BE-C34F-94B9-C5445D66F9E4}" type="presParOf" srcId="{A1421A42-5271-6041-9389-873D1756A2E7}" destId="{8F738428-49DD-5943-BEF0-DC5241E64367}" srcOrd="6" destOrd="0" presId="urn:microsoft.com/office/officeart/2005/8/layout/vList5"/>
    <dgm:cxn modelId="{D34B8D6B-6839-3D4B-A347-B337F4ECB237}" type="presParOf" srcId="{8F738428-49DD-5943-BEF0-DC5241E64367}" destId="{B302B20A-C8E0-C244-9C44-DFE7B31B5BD2}" srcOrd="0" destOrd="0" presId="urn:microsoft.com/office/officeart/2005/8/layout/vList5"/>
    <dgm:cxn modelId="{0C322941-699D-6345-81A5-D2B3992A2F8B}" type="presParOf" srcId="{8F738428-49DD-5943-BEF0-DC5241E64367}" destId="{925022E0-CD80-6843-9AA9-C918E3875BD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6ADCE1-3307-4C76-89DD-91D33F76437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5C0ED0-0756-4403-9363-4933544DD4FC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Delineate mini-grid areas (5% not served by NEA) </a:t>
          </a:r>
          <a:endParaRPr lang="en-US" sz="1800" b="1" dirty="0">
            <a:solidFill>
              <a:schemeClr val="tx1"/>
            </a:solidFill>
          </a:endParaRPr>
        </a:p>
      </dgm:t>
    </dgm:pt>
    <dgm:pt modelId="{B07021FD-8B58-46B0-BF14-B48460265CD1}" type="parTrans" cxnId="{F18625B5-6F04-4F55-B7A4-854F9AA2F972}">
      <dgm:prSet/>
      <dgm:spPr/>
      <dgm:t>
        <a:bodyPr/>
        <a:lstStyle/>
        <a:p>
          <a:endParaRPr lang="en-US"/>
        </a:p>
      </dgm:t>
    </dgm:pt>
    <dgm:pt modelId="{07A09637-3551-47BF-AB77-AA096B00E281}" type="sibTrans" cxnId="{F18625B5-6F04-4F55-B7A4-854F9AA2F972}">
      <dgm:prSet/>
      <dgm:spPr/>
      <dgm:t>
        <a:bodyPr/>
        <a:lstStyle/>
        <a:p>
          <a:endParaRPr lang="en-US"/>
        </a:p>
      </dgm:t>
    </dgm:pt>
    <dgm:pt modelId="{CE29C387-C0F3-4089-8F91-B3BCB0D0187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1" dirty="0" smtClean="0">
              <a:solidFill>
                <a:schemeClr val="tx1"/>
              </a:solidFill>
            </a:rPr>
            <a:t>Role: NEA, Ministry, ERC, AEPC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dirty="0">
            <a:solidFill>
              <a:schemeClr val="tx1"/>
            </a:solidFill>
          </a:endParaRPr>
        </a:p>
      </dgm:t>
    </dgm:pt>
    <dgm:pt modelId="{F4B13EB9-418B-4F72-833A-6AEC686197FC}" type="parTrans" cxnId="{F301C896-92FE-449A-82E3-19A99CE0218F}">
      <dgm:prSet/>
      <dgm:spPr/>
      <dgm:t>
        <a:bodyPr/>
        <a:lstStyle/>
        <a:p>
          <a:endParaRPr lang="en-US"/>
        </a:p>
      </dgm:t>
    </dgm:pt>
    <dgm:pt modelId="{50741CD1-4346-48D8-821C-FE48434AEA78}" type="sibTrans" cxnId="{F301C896-92FE-449A-82E3-19A99CE0218F}">
      <dgm:prSet/>
      <dgm:spPr/>
      <dgm:t>
        <a:bodyPr/>
        <a:lstStyle/>
        <a:p>
          <a:endParaRPr lang="en-US"/>
        </a:p>
      </dgm:t>
    </dgm:pt>
    <dgm:pt modelId="{104EDF79-9452-4139-84F8-1966F5842806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Role: AEPC assisting Province and Local Governments (with support from NEA and Ministry)</a:t>
          </a:r>
          <a:endParaRPr lang="en-US" sz="1400" b="1" dirty="0">
            <a:solidFill>
              <a:schemeClr val="tx1"/>
            </a:solidFill>
          </a:endParaRPr>
        </a:p>
      </dgm:t>
    </dgm:pt>
    <dgm:pt modelId="{2EB4AE75-CC3D-4476-A299-11626B2BC4A4}" type="parTrans" cxnId="{67A4BE12-29DB-4F24-972C-99583DD02FA7}">
      <dgm:prSet/>
      <dgm:spPr/>
      <dgm:t>
        <a:bodyPr/>
        <a:lstStyle/>
        <a:p>
          <a:endParaRPr lang="en-US"/>
        </a:p>
      </dgm:t>
    </dgm:pt>
    <dgm:pt modelId="{E5262149-141E-4879-8D60-D848EE733AA8}" type="sibTrans" cxnId="{67A4BE12-29DB-4F24-972C-99583DD02FA7}">
      <dgm:prSet/>
      <dgm:spPr/>
      <dgm:t>
        <a:bodyPr/>
        <a:lstStyle/>
        <a:p>
          <a:endParaRPr lang="en-US"/>
        </a:p>
      </dgm:t>
    </dgm:pt>
    <dgm:pt modelId="{F1770958-F06B-4649-9FAE-E4F2E9144114}">
      <dgm:prSet phldrT="[Text]" custT="1"/>
      <dgm:spPr>
        <a:solidFill>
          <a:srgbClr val="E6B9B8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Consideration of technological choices (as determined by usages and economic criteria)</a:t>
          </a:r>
          <a:endParaRPr lang="en-US" sz="1800" b="1" dirty="0">
            <a:solidFill>
              <a:schemeClr val="tx1"/>
            </a:solidFill>
          </a:endParaRPr>
        </a:p>
      </dgm:t>
    </dgm:pt>
    <dgm:pt modelId="{5C3F8320-DC72-4885-8661-8413B6B9E9D7}" type="parTrans" cxnId="{826A6F31-0BDD-409C-80A6-4CCF44057D75}">
      <dgm:prSet/>
      <dgm:spPr/>
      <dgm:t>
        <a:bodyPr/>
        <a:lstStyle/>
        <a:p>
          <a:endParaRPr lang="en-US"/>
        </a:p>
      </dgm:t>
    </dgm:pt>
    <dgm:pt modelId="{D017BC51-CA4C-420B-9FFC-C8FF73514E0C}" type="sibTrans" cxnId="{826A6F31-0BDD-409C-80A6-4CCF44057D75}">
      <dgm:prSet/>
      <dgm:spPr/>
      <dgm:t>
        <a:bodyPr/>
        <a:lstStyle/>
        <a:p>
          <a:endParaRPr lang="en-US"/>
        </a:p>
      </dgm:t>
    </dgm:pt>
    <dgm:pt modelId="{BB85C174-35CD-48C5-843A-05E93A35DBD8}">
      <dgm:prSet phldrT="[Text]" custT="1"/>
      <dgm:spPr/>
      <dgm:t>
        <a:bodyPr/>
        <a:lstStyle/>
        <a:p>
          <a:endParaRPr lang="en-US" sz="1400" b="1" dirty="0">
            <a:solidFill>
              <a:schemeClr val="tx1"/>
            </a:solidFill>
          </a:endParaRPr>
        </a:p>
      </dgm:t>
    </dgm:pt>
    <dgm:pt modelId="{E298D13F-7149-47B4-98B9-37EEBE8B5CF6}" type="parTrans" cxnId="{EFB184F1-4184-426D-AC81-D6A5EEA3ADDC}">
      <dgm:prSet/>
      <dgm:spPr/>
      <dgm:t>
        <a:bodyPr/>
        <a:lstStyle/>
        <a:p>
          <a:endParaRPr lang="en-US"/>
        </a:p>
      </dgm:t>
    </dgm:pt>
    <dgm:pt modelId="{2C19162F-D6B1-4B23-BFDB-603F8BA13D89}" type="sibTrans" cxnId="{EFB184F1-4184-426D-AC81-D6A5EEA3ADDC}">
      <dgm:prSet/>
      <dgm:spPr/>
      <dgm:t>
        <a:bodyPr/>
        <a:lstStyle/>
        <a:p>
          <a:endParaRPr lang="en-US"/>
        </a:p>
      </dgm:t>
    </dgm:pt>
    <dgm:pt modelId="{DF730121-BB23-44AD-8353-F9DA36AF4A2B}">
      <dgm:prSet phldrT="[Text]" custT="1"/>
      <dgm:spPr>
        <a:solidFill>
          <a:srgbClr val="E6B9B8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Adapt Funding Mechanism (which is efficient and promotes cost-effective solutions)</a:t>
          </a:r>
          <a:endParaRPr lang="en-US" sz="1800" b="1" dirty="0">
            <a:solidFill>
              <a:schemeClr val="tx1"/>
            </a:solidFill>
          </a:endParaRPr>
        </a:p>
      </dgm:t>
    </dgm:pt>
    <dgm:pt modelId="{6D0A9125-24E3-4114-8D9B-519D12DAEFB1}" type="parTrans" cxnId="{341E52CF-D910-4D42-9042-A6AED7A28BD1}">
      <dgm:prSet/>
      <dgm:spPr/>
      <dgm:t>
        <a:bodyPr/>
        <a:lstStyle/>
        <a:p>
          <a:endParaRPr lang="en-US"/>
        </a:p>
      </dgm:t>
    </dgm:pt>
    <dgm:pt modelId="{9C6BA787-824B-4514-A210-A57A75258F2D}" type="sibTrans" cxnId="{341E52CF-D910-4D42-9042-A6AED7A28BD1}">
      <dgm:prSet/>
      <dgm:spPr/>
      <dgm:t>
        <a:bodyPr/>
        <a:lstStyle/>
        <a:p>
          <a:endParaRPr lang="en-US"/>
        </a:p>
      </dgm:t>
    </dgm:pt>
    <dgm:pt modelId="{7A007A4F-A5A9-44F4-A5D5-D6F80DA48B81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Possibility of upgrading existing MMHPs, or new MHPs, solar</a:t>
          </a:r>
          <a:endParaRPr lang="en-US" sz="1400" b="1" dirty="0">
            <a:solidFill>
              <a:schemeClr val="tx1"/>
            </a:solidFill>
          </a:endParaRPr>
        </a:p>
      </dgm:t>
    </dgm:pt>
    <dgm:pt modelId="{05B86D93-D2E8-4E09-AA98-281E98623D10}" type="parTrans" cxnId="{0C3B019B-110C-4D13-9FE8-D477C6756C6B}">
      <dgm:prSet/>
      <dgm:spPr/>
      <dgm:t>
        <a:bodyPr/>
        <a:lstStyle/>
        <a:p>
          <a:endParaRPr lang="en-US"/>
        </a:p>
      </dgm:t>
    </dgm:pt>
    <dgm:pt modelId="{316DDFC9-7BD7-4E6A-93FD-170B78858456}" type="sibTrans" cxnId="{0C3B019B-110C-4D13-9FE8-D477C6756C6B}">
      <dgm:prSet/>
      <dgm:spPr/>
      <dgm:t>
        <a:bodyPr/>
        <a:lstStyle/>
        <a:p>
          <a:endParaRPr lang="en-US"/>
        </a:p>
      </dgm:t>
    </dgm:pt>
    <dgm:pt modelId="{BC57211D-D612-4CA5-A057-92935DE4DA2E}">
      <dgm:prSet phldrT="[Text]" custT="1"/>
      <dgm:spPr>
        <a:solidFill>
          <a:srgbClr val="E6B9B8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Adapt a truly business model</a:t>
          </a:r>
          <a:endParaRPr lang="en-US" sz="1800" b="1" dirty="0">
            <a:solidFill>
              <a:schemeClr val="tx1"/>
            </a:solidFill>
          </a:endParaRPr>
        </a:p>
      </dgm:t>
    </dgm:pt>
    <dgm:pt modelId="{4B027DAC-AA98-4860-8B10-16E136F0EA88}" type="parTrans" cxnId="{6F789A30-5483-4771-B24F-D478AF241C51}">
      <dgm:prSet/>
      <dgm:spPr/>
      <dgm:t>
        <a:bodyPr/>
        <a:lstStyle/>
        <a:p>
          <a:endParaRPr lang="en-US"/>
        </a:p>
      </dgm:t>
    </dgm:pt>
    <dgm:pt modelId="{7189B953-7F33-4294-AD6F-A595B5DDCB7D}" type="sibTrans" cxnId="{6F789A30-5483-4771-B24F-D478AF241C51}">
      <dgm:prSet/>
      <dgm:spPr/>
      <dgm:t>
        <a:bodyPr/>
        <a:lstStyle/>
        <a:p>
          <a:endParaRPr lang="en-US"/>
        </a:p>
      </dgm:t>
    </dgm:pt>
    <dgm:pt modelId="{A85878BA-4B50-41B0-96DF-6A498D8AE170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Moving away from conventional subsidy regime (some form of financial assistance is required)</a:t>
          </a:r>
          <a:endParaRPr lang="en-US" sz="1400" b="1" dirty="0">
            <a:solidFill>
              <a:schemeClr val="tx1"/>
            </a:solidFill>
          </a:endParaRPr>
        </a:p>
      </dgm:t>
    </dgm:pt>
    <dgm:pt modelId="{8D4B502D-75C0-46A7-B011-178C8C242EC6}" type="parTrans" cxnId="{58B48C0F-7A6E-4342-A98B-56275BE7EE2A}">
      <dgm:prSet/>
      <dgm:spPr/>
      <dgm:t>
        <a:bodyPr/>
        <a:lstStyle/>
        <a:p>
          <a:endParaRPr lang="en-US"/>
        </a:p>
      </dgm:t>
    </dgm:pt>
    <dgm:pt modelId="{E5FCA2C8-E324-48CC-B052-371E73FF1920}" type="sibTrans" cxnId="{58B48C0F-7A6E-4342-A98B-56275BE7EE2A}">
      <dgm:prSet/>
      <dgm:spPr/>
      <dgm:t>
        <a:bodyPr/>
        <a:lstStyle/>
        <a:p>
          <a:endParaRPr lang="en-US"/>
        </a:p>
      </dgm:t>
    </dgm:pt>
    <dgm:pt modelId="{88771FAB-9F55-4A46-AB85-98E0CF7A4315}">
      <dgm:prSet phldrT="[Text]" custT="1"/>
      <dgm:spPr>
        <a:solidFill>
          <a:srgbClr val="E6B9B8"/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Develop Mini-Grid Master Plan(or Plans) - accommodating  anchor loads such as irrigation, health, school, etc.</a:t>
          </a:r>
          <a:endParaRPr lang="en-US" sz="1800" b="1" dirty="0">
            <a:solidFill>
              <a:schemeClr val="tx1"/>
            </a:solidFill>
          </a:endParaRPr>
        </a:p>
      </dgm:t>
    </dgm:pt>
    <dgm:pt modelId="{4421860A-B3D4-4D02-83D9-8CF9CB490F86}" type="sibTrans" cxnId="{465DD81D-7BC5-434F-8F41-A7A8D1BD9A8F}">
      <dgm:prSet/>
      <dgm:spPr/>
      <dgm:t>
        <a:bodyPr/>
        <a:lstStyle/>
        <a:p>
          <a:endParaRPr lang="en-US"/>
        </a:p>
      </dgm:t>
    </dgm:pt>
    <dgm:pt modelId="{48528F5D-9E36-4B32-A012-80CF4B378465}" type="parTrans" cxnId="{465DD81D-7BC5-434F-8F41-A7A8D1BD9A8F}">
      <dgm:prSet/>
      <dgm:spPr/>
      <dgm:t>
        <a:bodyPr/>
        <a:lstStyle/>
        <a:p>
          <a:endParaRPr lang="en-US"/>
        </a:p>
      </dgm:t>
    </dgm:pt>
    <dgm:pt modelId="{B5F86CEA-9B2A-4EFA-AF39-F3476D5BCA79}" type="pres">
      <dgm:prSet presAssocID="{CC6ADCE1-3307-4C76-89DD-91D33F7643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59DD23-6C01-4318-AFED-9110218A1D01}" type="pres">
      <dgm:prSet presAssocID="{BC57211D-D612-4CA5-A057-92935DE4DA2E}" presName="boxAndChildren" presStyleCnt="0"/>
      <dgm:spPr/>
    </dgm:pt>
    <dgm:pt modelId="{B96B59DF-8E1D-4199-93C3-48600049F110}" type="pres">
      <dgm:prSet presAssocID="{BC57211D-D612-4CA5-A057-92935DE4DA2E}" presName="parentTextBox" presStyleLbl="node1" presStyleIdx="0" presStyleCnt="5"/>
      <dgm:spPr/>
      <dgm:t>
        <a:bodyPr/>
        <a:lstStyle/>
        <a:p>
          <a:endParaRPr lang="en-US"/>
        </a:p>
      </dgm:t>
    </dgm:pt>
    <dgm:pt modelId="{DA229412-C042-4465-BF17-518F7CAED8A1}" type="pres">
      <dgm:prSet presAssocID="{BC57211D-D612-4CA5-A057-92935DE4DA2E}" presName="entireBox" presStyleLbl="node1" presStyleIdx="0" presStyleCnt="5"/>
      <dgm:spPr/>
      <dgm:t>
        <a:bodyPr/>
        <a:lstStyle/>
        <a:p>
          <a:endParaRPr lang="en-US"/>
        </a:p>
      </dgm:t>
    </dgm:pt>
    <dgm:pt modelId="{26E48F46-9BE7-4F0A-B94C-47392FB2CFD3}" type="pres">
      <dgm:prSet presAssocID="{BC57211D-D612-4CA5-A057-92935DE4DA2E}" presName="descendantBox" presStyleCnt="0"/>
      <dgm:spPr/>
    </dgm:pt>
    <dgm:pt modelId="{D7B4696C-F77E-4C5E-9240-3177F30BF429}" type="pres">
      <dgm:prSet presAssocID="{BB85C174-35CD-48C5-843A-05E93A35DBD8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04F58-70D6-49B9-A0D9-5492938BB8FA}" type="pres">
      <dgm:prSet presAssocID="{9C6BA787-824B-4514-A210-A57A75258F2D}" presName="sp" presStyleCnt="0"/>
      <dgm:spPr/>
    </dgm:pt>
    <dgm:pt modelId="{AA8086AA-727B-4111-8D10-CFA189FA45F6}" type="pres">
      <dgm:prSet presAssocID="{DF730121-BB23-44AD-8353-F9DA36AF4A2B}" presName="arrowAndChildren" presStyleCnt="0"/>
      <dgm:spPr/>
    </dgm:pt>
    <dgm:pt modelId="{72356695-FA04-4749-945D-62A939AA964E}" type="pres">
      <dgm:prSet presAssocID="{DF730121-BB23-44AD-8353-F9DA36AF4A2B}" presName="parentTextArrow" presStyleLbl="node1" presStyleIdx="0" presStyleCnt="5"/>
      <dgm:spPr/>
      <dgm:t>
        <a:bodyPr/>
        <a:lstStyle/>
        <a:p>
          <a:endParaRPr lang="en-US"/>
        </a:p>
      </dgm:t>
    </dgm:pt>
    <dgm:pt modelId="{7E74F9D2-2ACE-4B22-A46B-91F0E512C61E}" type="pres">
      <dgm:prSet presAssocID="{DF730121-BB23-44AD-8353-F9DA36AF4A2B}" presName="arrow" presStyleLbl="node1" presStyleIdx="1" presStyleCnt="5"/>
      <dgm:spPr/>
      <dgm:t>
        <a:bodyPr/>
        <a:lstStyle/>
        <a:p>
          <a:endParaRPr lang="en-US"/>
        </a:p>
      </dgm:t>
    </dgm:pt>
    <dgm:pt modelId="{2B0D2D02-5E68-4564-8C68-754DE00DB637}" type="pres">
      <dgm:prSet presAssocID="{DF730121-BB23-44AD-8353-F9DA36AF4A2B}" presName="descendantArrow" presStyleCnt="0"/>
      <dgm:spPr/>
    </dgm:pt>
    <dgm:pt modelId="{70157939-EA23-4E7D-B93E-05B31E2EB42C}" type="pres">
      <dgm:prSet presAssocID="{A85878BA-4B50-41B0-96DF-6A498D8AE170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C06A90-D658-4142-8A6F-479AA04A3277}" type="pres">
      <dgm:prSet presAssocID="{D017BC51-CA4C-420B-9FFC-C8FF73514E0C}" presName="sp" presStyleCnt="0"/>
      <dgm:spPr/>
    </dgm:pt>
    <dgm:pt modelId="{20876F85-6367-4127-A59D-E14C478C24FE}" type="pres">
      <dgm:prSet presAssocID="{F1770958-F06B-4649-9FAE-E4F2E9144114}" presName="arrowAndChildren" presStyleCnt="0"/>
      <dgm:spPr/>
    </dgm:pt>
    <dgm:pt modelId="{8525542E-F2A5-430B-B689-4459FB4B5F78}" type="pres">
      <dgm:prSet presAssocID="{F1770958-F06B-4649-9FAE-E4F2E9144114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AED6FE78-E1CB-4EE3-BCCB-F18E056489C1}" type="pres">
      <dgm:prSet presAssocID="{F1770958-F06B-4649-9FAE-E4F2E9144114}" presName="arrow" presStyleLbl="node1" presStyleIdx="2" presStyleCnt="5"/>
      <dgm:spPr/>
      <dgm:t>
        <a:bodyPr/>
        <a:lstStyle/>
        <a:p>
          <a:endParaRPr lang="en-US"/>
        </a:p>
      </dgm:t>
    </dgm:pt>
    <dgm:pt modelId="{A9FEBA12-4CC9-4631-AEA1-D929FD48B4B2}" type="pres">
      <dgm:prSet presAssocID="{F1770958-F06B-4649-9FAE-E4F2E9144114}" presName="descendantArrow" presStyleCnt="0"/>
      <dgm:spPr/>
    </dgm:pt>
    <dgm:pt modelId="{4CE29555-AA42-402C-8E8E-27127083DF60}" type="pres">
      <dgm:prSet presAssocID="{7A007A4F-A5A9-44F4-A5D5-D6F80DA48B81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7E1EBE-BA67-4211-B532-C8AD20C2401A}" type="pres">
      <dgm:prSet presAssocID="{4421860A-B3D4-4D02-83D9-8CF9CB490F86}" presName="sp" presStyleCnt="0"/>
      <dgm:spPr/>
    </dgm:pt>
    <dgm:pt modelId="{90EFAC4E-70D0-40F9-86D0-FD89A36DBCF6}" type="pres">
      <dgm:prSet presAssocID="{88771FAB-9F55-4A46-AB85-98E0CF7A4315}" presName="arrowAndChildren" presStyleCnt="0"/>
      <dgm:spPr/>
    </dgm:pt>
    <dgm:pt modelId="{60E0DBF6-CC26-4362-BFEB-50F2162ABD24}" type="pres">
      <dgm:prSet presAssocID="{88771FAB-9F55-4A46-AB85-98E0CF7A4315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4F57044F-FE4D-4AD9-945F-42FE3C30F9FD}" type="pres">
      <dgm:prSet presAssocID="{88771FAB-9F55-4A46-AB85-98E0CF7A4315}" presName="arrow" presStyleLbl="node1" presStyleIdx="3" presStyleCnt="5"/>
      <dgm:spPr/>
      <dgm:t>
        <a:bodyPr/>
        <a:lstStyle/>
        <a:p>
          <a:endParaRPr lang="en-US"/>
        </a:p>
      </dgm:t>
    </dgm:pt>
    <dgm:pt modelId="{98794822-2FBD-434D-9EB4-7A177875073F}" type="pres">
      <dgm:prSet presAssocID="{88771FAB-9F55-4A46-AB85-98E0CF7A4315}" presName="descendantArrow" presStyleCnt="0"/>
      <dgm:spPr/>
    </dgm:pt>
    <dgm:pt modelId="{1CCE9BE8-BE81-48E9-94DB-2D194642BD64}" type="pres">
      <dgm:prSet presAssocID="{104EDF79-9452-4139-84F8-1966F5842806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7021F1-9400-4C0D-892A-9DC82688F7E1}" type="pres">
      <dgm:prSet presAssocID="{07A09637-3551-47BF-AB77-AA096B00E281}" presName="sp" presStyleCnt="0"/>
      <dgm:spPr/>
    </dgm:pt>
    <dgm:pt modelId="{6BF1DBCA-D8F8-4E50-9CD8-4DB02C570BE1}" type="pres">
      <dgm:prSet presAssocID="{CB5C0ED0-0756-4403-9363-4933544DD4FC}" presName="arrowAndChildren" presStyleCnt="0"/>
      <dgm:spPr/>
    </dgm:pt>
    <dgm:pt modelId="{53E44E34-C137-4BBE-A163-32CE43592481}" type="pres">
      <dgm:prSet presAssocID="{CB5C0ED0-0756-4403-9363-4933544DD4FC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BB8D9630-80B7-4EC4-9C43-BB6A1A5A77CE}" type="pres">
      <dgm:prSet presAssocID="{CB5C0ED0-0756-4403-9363-4933544DD4FC}" presName="arrow" presStyleLbl="node1" presStyleIdx="4" presStyleCnt="5"/>
      <dgm:spPr/>
      <dgm:t>
        <a:bodyPr/>
        <a:lstStyle/>
        <a:p>
          <a:endParaRPr lang="en-US"/>
        </a:p>
      </dgm:t>
    </dgm:pt>
    <dgm:pt modelId="{BEF648B6-641C-4179-885C-D60842124050}" type="pres">
      <dgm:prSet presAssocID="{CB5C0ED0-0756-4403-9363-4933544DD4FC}" presName="descendantArrow" presStyleCnt="0"/>
      <dgm:spPr/>
    </dgm:pt>
    <dgm:pt modelId="{84A261D8-7F43-4138-94EC-A753EDEC057C}" type="pres">
      <dgm:prSet presAssocID="{CE29C387-C0F3-4089-8F91-B3BCB0D01871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382756-2539-3847-A264-102837208282}" type="presOf" srcId="{CB5C0ED0-0756-4403-9363-4933544DD4FC}" destId="{53E44E34-C137-4BBE-A163-32CE43592481}" srcOrd="0" destOrd="0" presId="urn:microsoft.com/office/officeart/2005/8/layout/process4"/>
    <dgm:cxn modelId="{F18625B5-6F04-4F55-B7A4-854F9AA2F972}" srcId="{CC6ADCE1-3307-4C76-89DD-91D33F764371}" destId="{CB5C0ED0-0756-4403-9363-4933544DD4FC}" srcOrd="0" destOrd="0" parTransId="{B07021FD-8B58-46B0-BF14-B48460265CD1}" sibTransId="{07A09637-3551-47BF-AB77-AA096B00E281}"/>
    <dgm:cxn modelId="{B80204B1-0F82-1F4A-BF65-62B874F53E7B}" type="presOf" srcId="{CC6ADCE1-3307-4C76-89DD-91D33F764371}" destId="{B5F86CEA-9B2A-4EFA-AF39-F3476D5BCA79}" srcOrd="0" destOrd="0" presId="urn:microsoft.com/office/officeart/2005/8/layout/process4"/>
    <dgm:cxn modelId="{0C3B019B-110C-4D13-9FE8-D477C6756C6B}" srcId="{F1770958-F06B-4649-9FAE-E4F2E9144114}" destId="{7A007A4F-A5A9-44F4-A5D5-D6F80DA48B81}" srcOrd="0" destOrd="0" parTransId="{05B86D93-D2E8-4E09-AA98-281E98623D10}" sibTransId="{316DDFC9-7BD7-4E6A-93FD-170B78858456}"/>
    <dgm:cxn modelId="{9DD8DF77-DBA0-7B46-BC9A-5BDA814F8629}" type="presOf" srcId="{88771FAB-9F55-4A46-AB85-98E0CF7A4315}" destId="{4F57044F-FE4D-4AD9-945F-42FE3C30F9FD}" srcOrd="1" destOrd="0" presId="urn:microsoft.com/office/officeart/2005/8/layout/process4"/>
    <dgm:cxn modelId="{826A6F31-0BDD-409C-80A6-4CCF44057D75}" srcId="{CC6ADCE1-3307-4C76-89DD-91D33F764371}" destId="{F1770958-F06B-4649-9FAE-E4F2E9144114}" srcOrd="2" destOrd="0" parTransId="{5C3F8320-DC72-4885-8661-8413B6B9E9D7}" sibTransId="{D017BC51-CA4C-420B-9FFC-C8FF73514E0C}"/>
    <dgm:cxn modelId="{58B48C0F-7A6E-4342-A98B-56275BE7EE2A}" srcId="{DF730121-BB23-44AD-8353-F9DA36AF4A2B}" destId="{A85878BA-4B50-41B0-96DF-6A498D8AE170}" srcOrd="0" destOrd="0" parTransId="{8D4B502D-75C0-46A7-B011-178C8C242EC6}" sibTransId="{E5FCA2C8-E324-48CC-B052-371E73FF1920}"/>
    <dgm:cxn modelId="{F301C896-92FE-449A-82E3-19A99CE0218F}" srcId="{CB5C0ED0-0756-4403-9363-4933544DD4FC}" destId="{CE29C387-C0F3-4089-8F91-B3BCB0D01871}" srcOrd="0" destOrd="0" parTransId="{F4B13EB9-418B-4F72-833A-6AEC686197FC}" sibTransId="{50741CD1-4346-48D8-821C-FE48434AEA78}"/>
    <dgm:cxn modelId="{7A49FFD2-747C-3F4F-89F9-4AF485779868}" type="presOf" srcId="{BC57211D-D612-4CA5-A057-92935DE4DA2E}" destId="{B96B59DF-8E1D-4199-93C3-48600049F110}" srcOrd="0" destOrd="0" presId="urn:microsoft.com/office/officeart/2005/8/layout/process4"/>
    <dgm:cxn modelId="{0EAFB2C0-8AFC-6B42-9CDD-C22B4DD06671}" type="presOf" srcId="{88771FAB-9F55-4A46-AB85-98E0CF7A4315}" destId="{60E0DBF6-CC26-4362-BFEB-50F2162ABD24}" srcOrd="0" destOrd="0" presId="urn:microsoft.com/office/officeart/2005/8/layout/process4"/>
    <dgm:cxn modelId="{6F789A30-5483-4771-B24F-D478AF241C51}" srcId="{CC6ADCE1-3307-4C76-89DD-91D33F764371}" destId="{BC57211D-D612-4CA5-A057-92935DE4DA2E}" srcOrd="4" destOrd="0" parTransId="{4B027DAC-AA98-4860-8B10-16E136F0EA88}" sibTransId="{7189B953-7F33-4294-AD6F-A595B5DDCB7D}"/>
    <dgm:cxn modelId="{A2A30E1F-EC9B-E043-90E3-08D5F1DBBF67}" type="presOf" srcId="{104EDF79-9452-4139-84F8-1966F5842806}" destId="{1CCE9BE8-BE81-48E9-94DB-2D194642BD64}" srcOrd="0" destOrd="0" presId="urn:microsoft.com/office/officeart/2005/8/layout/process4"/>
    <dgm:cxn modelId="{96F8B47E-8065-CC40-82EF-2B5375525388}" type="presOf" srcId="{F1770958-F06B-4649-9FAE-E4F2E9144114}" destId="{AED6FE78-E1CB-4EE3-BCCB-F18E056489C1}" srcOrd="1" destOrd="0" presId="urn:microsoft.com/office/officeart/2005/8/layout/process4"/>
    <dgm:cxn modelId="{62A705CC-A0A3-F440-A981-5D3896F34014}" type="presOf" srcId="{CB5C0ED0-0756-4403-9363-4933544DD4FC}" destId="{BB8D9630-80B7-4EC4-9C43-BB6A1A5A77CE}" srcOrd="1" destOrd="0" presId="urn:microsoft.com/office/officeart/2005/8/layout/process4"/>
    <dgm:cxn modelId="{BC0B666C-1363-D541-8030-703EBD1B1194}" type="presOf" srcId="{7A007A4F-A5A9-44F4-A5D5-D6F80DA48B81}" destId="{4CE29555-AA42-402C-8E8E-27127083DF60}" srcOrd="0" destOrd="0" presId="urn:microsoft.com/office/officeart/2005/8/layout/process4"/>
    <dgm:cxn modelId="{341E52CF-D910-4D42-9042-A6AED7A28BD1}" srcId="{CC6ADCE1-3307-4C76-89DD-91D33F764371}" destId="{DF730121-BB23-44AD-8353-F9DA36AF4A2B}" srcOrd="3" destOrd="0" parTransId="{6D0A9125-24E3-4114-8D9B-519D12DAEFB1}" sibTransId="{9C6BA787-824B-4514-A210-A57A75258F2D}"/>
    <dgm:cxn modelId="{E3416D4C-96F0-664F-BEDA-857419B5C73A}" type="presOf" srcId="{F1770958-F06B-4649-9FAE-E4F2E9144114}" destId="{8525542E-F2A5-430B-B689-4459FB4B5F78}" srcOrd="0" destOrd="0" presId="urn:microsoft.com/office/officeart/2005/8/layout/process4"/>
    <dgm:cxn modelId="{0120E468-A92E-D64E-B92A-02E653AD0BDE}" type="presOf" srcId="{CE29C387-C0F3-4089-8F91-B3BCB0D01871}" destId="{84A261D8-7F43-4138-94EC-A753EDEC057C}" srcOrd="0" destOrd="0" presId="urn:microsoft.com/office/officeart/2005/8/layout/process4"/>
    <dgm:cxn modelId="{EFB184F1-4184-426D-AC81-D6A5EEA3ADDC}" srcId="{BC57211D-D612-4CA5-A057-92935DE4DA2E}" destId="{BB85C174-35CD-48C5-843A-05E93A35DBD8}" srcOrd="0" destOrd="0" parTransId="{E298D13F-7149-47B4-98B9-37EEBE8B5CF6}" sibTransId="{2C19162F-D6B1-4B23-BFDB-603F8BA13D89}"/>
    <dgm:cxn modelId="{07519408-D700-FD4D-B623-4BA9CBADB93C}" type="presOf" srcId="{DF730121-BB23-44AD-8353-F9DA36AF4A2B}" destId="{72356695-FA04-4749-945D-62A939AA964E}" srcOrd="0" destOrd="0" presId="urn:microsoft.com/office/officeart/2005/8/layout/process4"/>
    <dgm:cxn modelId="{67A4BE12-29DB-4F24-972C-99583DD02FA7}" srcId="{88771FAB-9F55-4A46-AB85-98E0CF7A4315}" destId="{104EDF79-9452-4139-84F8-1966F5842806}" srcOrd="0" destOrd="0" parTransId="{2EB4AE75-CC3D-4476-A299-11626B2BC4A4}" sibTransId="{E5262149-141E-4879-8D60-D848EE733AA8}"/>
    <dgm:cxn modelId="{465DD81D-7BC5-434F-8F41-A7A8D1BD9A8F}" srcId="{CC6ADCE1-3307-4C76-89DD-91D33F764371}" destId="{88771FAB-9F55-4A46-AB85-98E0CF7A4315}" srcOrd="1" destOrd="0" parTransId="{48528F5D-9E36-4B32-A012-80CF4B378465}" sibTransId="{4421860A-B3D4-4D02-83D9-8CF9CB490F86}"/>
    <dgm:cxn modelId="{9640E50F-C1D2-E540-B6C6-B80E4BE1717B}" type="presOf" srcId="{DF730121-BB23-44AD-8353-F9DA36AF4A2B}" destId="{7E74F9D2-2ACE-4B22-A46B-91F0E512C61E}" srcOrd="1" destOrd="0" presId="urn:microsoft.com/office/officeart/2005/8/layout/process4"/>
    <dgm:cxn modelId="{6B5D5C64-C67F-C549-96E5-B2916F5C1126}" type="presOf" srcId="{BC57211D-D612-4CA5-A057-92935DE4DA2E}" destId="{DA229412-C042-4465-BF17-518F7CAED8A1}" srcOrd="1" destOrd="0" presId="urn:microsoft.com/office/officeart/2005/8/layout/process4"/>
    <dgm:cxn modelId="{EBC759BA-3DA2-9946-82EB-4E32E4F734A3}" type="presOf" srcId="{BB85C174-35CD-48C5-843A-05E93A35DBD8}" destId="{D7B4696C-F77E-4C5E-9240-3177F30BF429}" srcOrd="0" destOrd="0" presId="urn:microsoft.com/office/officeart/2005/8/layout/process4"/>
    <dgm:cxn modelId="{849FABA2-92D4-C74F-A39D-9253DAAB0F59}" type="presOf" srcId="{A85878BA-4B50-41B0-96DF-6A498D8AE170}" destId="{70157939-EA23-4E7D-B93E-05B31E2EB42C}" srcOrd="0" destOrd="0" presId="urn:microsoft.com/office/officeart/2005/8/layout/process4"/>
    <dgm:cxn modelId="{67EE61DF-1025-9148-B276-7F0CA24F6E21}" type="presParOf" srcId="{B5F86CEA-9B2A-4EFA-AF39-F3476D5BCA79}" destId="{9B59DD23-6C01-4318-AFED-9110218A1D01}" srcOrd="0" destOrd="0" presId="urn:microsoft.com/office/officeart/2005/8/layout/process4"/>
    <dgm:cxn modelId="{9DA9BFF0-DAB9-EA43-8A10-5009DE16579C}" type="presParOf" srcId="{9B59DD23-6C01-4318-AFED-9110218A1D01}" destId="{B96B59DF-8E1D-4199-93C3-48600049F110}" srcOrd="0" destOrd="0" presId="urn:microsoft.com/office/officeart/2005/8/layout/process4"/>
    <dgm:cxn modelId="{431436A6-5821-B148-8185-D9940F6E02D1}" type="presParOf" srcId="{9B59DD23-6C01-4318-AFED-9110218A1D01}" destId="{DA229412-C042-4465-BF17-518F7CAED8A1}" srcOrd="1" destOrd="0" presId="urn:microsoft.com/office/officeart/2005/8/layout/process4"/>
    <dgm:cxn modelId="{9541599B-0CE2-F449-8020-353444FC2BC5}" type="presParOf" srcId="{9B59DD23-6C01-4318-AFED-9110218A1D01}" destId="{26E48F46-9BE7-4F0A-B94C-47392FB2CFD3}" srcOrd="2" destOrd="0" presId="urn:microsoft.com/office/officeart/2005/8/layout/process4"/>
    <dgm:cxn modelId="{A2C84D38-10E3-CB49-9AE4-F8CE72173B10}" type="presParOf" srcId="{26E48F46-9BE7-4F0A-B94C-47392FB2CFD3}" destId="{D7B4696C-F77E-4C5E-9240-3177F30BF429}" srcOrd="0" destOrd="0" presId="urn:microsoft.com/office/officeart/2005/8/layout/process4"/>
    <dgm:cxn modelId="{280E4F4A-E43F-544F-A29A-CC5DFC718BF3}" type="presParOf" srcId="{B5F86CEA-9B2A-4EFA-AF39-F3476D5BCA79}" destId="{82B04F58-70D6-49B9-A0D9-5492938BB8FA}" srcOrd="1" destOrd="0" presId="urn:microsoft.com/office/officeart/2005/8/layout/process4"/>
    <dgm:cxn modelId="{503347B4-5F57-AD49-97E7-516A1ABE8882}" type="presParOf" srcId="{B5F86CEA-9B2A-4EFA-AF39-F3476D5BCA79}" destId="{AA8086AA-727B-4111-8D10-CFA189FA45F6}" srcOrd="2" destOrd="0" presId="urn:microsoft.com/office/officeart/2005/8/layout/process4"/>
    <dgm:cxn modelId="{E41171E3-3FD2-844B-8B51-DC21A0ADFF9C}" type="presParOf" srcId="{AA8086AA-727B-4111-8D10-CFA189FA45F6}" destId="{72356695-FA04-4749-945D-62A939AA964E}" srcOrd="0" destOrd="0" presId="urn:microsoft.com/office/officeart/2005/8/layout/process4"/>
    <dgm:cxn modelId="{AD71FAF6-A130-FE45-B6D4-487148945A9D}" type="presParOf" srcId="{AA8086AA-727B-4111-8D10-CFA189FA45F6}" destId="{7E74F9D2-2ACE-4B22-A46B-91F0E512C61E}" srcOrd="1" destOrd="0" presId="urn:microsoft.com/office/officeart/2005/8/layout/process4"/>
    <dgm:cxn modelId="{99BDD43E-DA32-F844-B543-6A9A8625C558}" type="presParOf" srcId="{AA8086AA-727B-4111-8D10-CFA189FA45F6}" destId="{2B0D2D02-5E68-4564-8C68-754DE00DB637}" srcOrd="2" destOrd="0" presId="urn:microsoft.com/office/officeart/2005/8/layout/process4"/>
    <dgm:cxn modelId="{FEA9D7B0-8400-6644-9950-80306A67CA4C}" type="presParOf" srcId="{2B0D2D02-5E68-4564-8C68-754DE00DB637}" destId="{70157939-EA23-4E7D-B93E-05B31E2EB42C}" srcOrd="0" destOrd="0" presId="urn:microsoft.com/office/officeart/2005/8/layout/process4"/>
    <dgm:cxn modelId="{738B8384-34A2-8947-984B-62DD021C1828}" type="presParOf" srcId="{B5F86CEA-9B2A-4EFA-AF39-F3476D5BCA79}" destId="{22C06A90-D658-4142-8A6F-479AA04A3277}" srcOrd="3" destOrd="0" presId="urn:microsoft.com/office/officeart/2005/8/layout/process4"/>
    <dgm:cxn modelId="{5804A8E5-1AAB-A34B-AECA-70D32C41910A}" type="presParOf" srcId="{B5F86CEA-9B2A-4EFA-AF39-F3476D5BCA79}" destId="{20876F85-6367-4127-A59D-E14C478C24FE}" srcOrd="4" destOrd="0" presId="urn:microsoft.com/office/officeart/2005/8/layout/process4"/>
    <dgm:cxn modelId="{C679F0AE-A7E6-F74D-B7F5-87453E923B5B}" type="presParOf" srcId="{20876F85-6367-4127-A59D-E14C478C24FE}" destId="{8525542E-F2A5-430B-B689-4459FB4B5F78}" srcOrd="0" destOrd="0" presId="urn:microsoft.com/office/officeart/2005/8/layout/process4"/>
    <dgm:cxn modelId="{F00628DC-449D-3F4B-9BBD-E3761BE28A7B}" type="presParOf" srcId="{20876F85-6367-4127-A59D-E14C478C24FE}" destId="{AED6FE78-E1CB-4EE3-BCCB-F18E056489C1}" srcOrd="1" destOrd="0" presId="urn:microsoft.com/office/officeart/2005/8/layout/process4"/>
    <dgm:cxn modelId="{A85B08D4-C643-0048-A637-9A4FA1F29B54}" type="presParOf" srcId="{20876F85-6367-4127-A59D-E14C478C24FE}" destId="{A9FEBA12-4CC9-4631-AEA1-D929FD48B4B2}" srcOrd="2" destOrd="0" presId="urn:microsoft.com/office/officeart/2005/8/layout/process4"/>
    <dgm:cxn modelId="{3F96172E-8529-EE47-A08F-86073B3E78E5}" type="presParOf" srcId="{A9FEBA12-4CC9-4631-AEA1-D929FD48B4B2}" destId="{4CE29555-AA42-402C-8E8E-27127083DF60}" srcOrd="0" destOrd="0" presId="urn:microsoft.com/office/officeart/2005/8/layout/process4"/>
    <dgm:cxn modelId="{CC12722B-D023-F548-A459-81780425C961}" type="presParOf" srcId="{B5F86CEA-9B2A-4EFA-AF39-F3476D5BCA79}" destId="{017E1EBE-BA67-4211-B532-C8AD20C2401A}" srcOrd="5" destOrd="0" presId="urn:microsoft.com/office/officeart/2005/8/layout/process4"/>
    <dgm:cxn modelId="{4B344EB3-BBDC-8642-B552-33E4CBA239A1}" type="presParOf" srcId="{B5F86CEA-9B2A-4EFA-AF39-F3476D5BCA79}" destId="{90EFAC4E-70D0-40F9-86D0-FD89A36DBCF6}" srcOrd="6" destOrd="0" presId="urn:microsoft.com/office/officeart/2005/8/layout/process4"/>
    <dgm:cxn modelId="{3878192D-4714-AC4A-97BD-809C6BA5A501}" type="presParOf" srcId="{90EFAC4E-70D0-40F9-86D0-FD89A36DBCF6}" destId="{60E0DBF6-CC26-4362-BFEB-50F2162ABD24}" srcOrd="0" destOrd="0" presId="urn:microsoft.com/office/officeart/2005/8/layout/process4"/>
    <dgm:cxn modelId="{4A1F81F1-F599-BC46-B9E3-72237F6BFCCB}" type="presParOf" srcId="{90EFAC4E-70D0-40F9-86D0-FD89A36DBCF6}" destId="{4F57044F-FE4D-4AD9-945F-42FE3C30F9FD}" srcOrd="1" destOrd="0" presId="urn:microsoft.com/office/officeart/2005/8/layout/process4"/>
    <dgm:cxn modelId="{ABA691A8-ABA1-0C42-8C0D-E506668A1D9B}" type="presParOf" srcId="{90EFAC4E-70D0-40F9-86D0-FD89A36DBCF6}" destId="{98794822-2FBD-434D-9EB4-7A177875073F}" srcOrd="2" destOrd="0" presId="urn:microsoft.com/office/officeart/2005/8/layout/process4"/>
    <dgm:cxn modelId="{379A883F-35BD-454B-8B60-E737ED706FD0}" type="presParOf" srcId="{98794822-2FBD-434D-9EB4-7A177875073F}" destId="{1CCE9BE8-BE81-48E9-94DB-2D194642BD64}" srcOrd="0" destOrd="0" presId="urn:microsoft.com/office/officeart/2005/8/layout/process4"/>
    <dgm:cxn modelId="{15E3F047-AC45-EC48-9158-90318C4EC9EF}" type="presParOf" srcId="{B5F86CEA-9B2A-4EFA-AF39-F3476D5BCA79}" destId="{E57021F1-9400-4C0D-892A-9DC82688F7E1}" srcOrd="7" destOrd="0" presId="urn:microsoft.com/office/officeart/2005/8/layout/process4"/>
    <dgm:cxn modelId="{144A6B95-DE13-0543-BDA8-2AA414210390}" type="presParOf" srcId="{B5F86CEA-9B2A-4EFA-AF39-F3476D5BCA79}" destId="{6BF1DBCA-D8F8-4E50-9CD8-4DB02C570BE1}" srcOrd="8" destOrd="0" presId="urn:microsoft.com/office/officeart/2005/8/layout/process4"/>
    <dgm:cxn modelId="{DE65D239-1DAD-FD47-B948-D7AB1DBC346A}" type="presParOf" srcId="{6BF1DBCA-D8F8-4E50-9CD8-4DB02C570BE1}" destId="{53E44E34-C137-4BBE-A163-32CE43592481}" srcOrd="0" destOrd="0" presId="urn:microsoft.com/office/officeart/2005/8/layout/process4"/>
    <dgm:cxn modelId="{8EB80779-E700-874F-A3AE-29D5BA98B6F0}" type="presParOf" srcId="{6BF1DBCA-D8F8-4E50-9CD8-4DB02C570BE1}" destId="{BB8D9630-80B7-4EC4-9C43-BB6A1A5A77CE}" srcOrd="1" destOrd="0" presId="urn:microsoft.com/office/officeart/2005/8/layout/process4"/>
    <dgm:cxn modelId="{D53BA4DC-A950-F74B-B669-2B4D0FC1F5A3}" type="presParOf" srcId="{6BF1DBCA-D8F8-4E50-9CD8-4DB02C570BE1}" destId="{BEF648B6-641C-4179-885C-D60842124050}" srcOrd="2" destOrd="0" presId="urn:microsoft.com/office/officeart/2005/8/layout/process4"/>
    <dgm:cxn modelId="{04BDFC4B-6720-9E45-9E0E-A05ADF7A090C}" type="presParOf" srcId="{BEF648B6-641C-4179-885C-D60842124050}" destId="{84A261D8-7F43-4138-94EC-A753EDEC057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8933AB-F175-314E-9E75-F15835C71B6F}">
      <dsp:nvSpPr>
        <dsp:cNvPr id="0" name=""/>
        <dsp:cNvSpPr/>
      </dsp:nvSpPr>
      <dsp:spPr>
        <a:xfrm>
          <a:off x="0" y="355397"/>
          <a:ext cx="10515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6C2BE-B77C-CE41-A18A-2FFF9ED005A9}">
      <dsp:nvSpPr>
        <dsp:cNvPr id="0" name=""/>
        <dsp:cNvSpPr/>
      </dsp:nvSpPr>
      <dsp:spPr>
        <a:xfrm>
          <a:off x="525780" y="45437"/>
          <a:ext cx="73609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Present</a:t>
          </a:r>
          <a:endParaRPr lang="en-US" sz="2100" kern="1200" dirty="0"/>
        </a:p>
      </dsp:txBody>
      <dsp:txXfrm>
        <a:off x="525780" y="45437"/>
        <a:ext cx="7360920" cy="619920"/>
      </dsp:txXfrm>
    </dsp:sp>
    <dsp:sp modelId="{0C0527C8-1904-48D9-A22E-C7A226EBD06A}">
      <dsp:nvSpPr>
        <dsp:cNvPr id="0" name=""/>
        <dsp:cNvSpPr/>
      </dsp:nvSpPr>
      <dsp:spPr>
        <a:xfrm>
          <a:off x="0" y="1307957"/>
          <a:ext cx="10515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5643C3-0794-4AB3-9EA7-09B86C66CE53}">
      <dsp:nvSpPr>
        <dsp:cNvPr id="0" name=""/>
        <dsp:cNvSpPr/>
      </dsp:nvSpPr>
      <dsp:spPr>
        <a:xfrm>
          <a:off x="525780" y="997997"/>
          <a:ext cx="73609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Future</a:t>
          </a:r>
          <a:endParaRPr lang="en-US" sz="2100" kern="1200" dirty="0"/>
        </a:p>
      </dsp:txBody>
      <dsp:txXfrm>
        <a:off x="525780" y="997997"/>
        <a:ext cx="7360920" cy="619920"/>
      </dsp:txXfrm>
    </dsp:sp>
    <dsp:sp modelId="{E2BF7DA7-55FA-4C16-9DF1-8BE3780D0810}">
      <dsp:nvSpPr>
        <dsp:cNvPr id="0" name=""/>
        <dsp:cNvSpPr/>
      </dsp:nvSpPr>
      <dsp:spPr>
        <a:xfrm>
          <a:off x="0" y="2260517"/>
          <a:ext cx="10515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B8BA5-B8DB-4C58-8A5F-B3ECB4663C89}">
      <dsp:nvSpPr>
        <dsp:cNvPr id="0" name=""/>
        <dsp:cNvSpPr/>
      </dsp:nvSpPr>
      <dsp:spPr>
        <a:xfrm>
          <a:off x="525780" y="1966731"/>
          <a:ext cx="73609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Issues/Concerns</a:t>
          </a:r>
          <a:endParaRPr lang="en-US" sz="2100" kern="1200" dirty="0"/>
        </a:p>
      </dsp:txBody>
      <dsp:txXfrm>
        <a:off x="525780" y="1966731"/>
        <a:ext cx="7360920" cy="619920"/>
      </dsp:txXfrm>
    </dsp:sp>
    <dsp:sp modelId="{D9B230AD-D1D8-4C09-B152-606003F878A8}">
      <dsp:nvSpPr>
        <dsp:cNvPr id="0" name=""/>
        <dsp:cNvSpPr/>
      </dsp:nvSpPr>
      <dsp:spPr>
        <a:xfrm>
          <a:off x="0" y="3213077"/>
          <a:ext cx="10515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D8B3B-EF34-4E03-87BF-66C8354E5E10}">
      <dsp:nvSpPr>
        <dsp:cNvPr id="0" name=""/>
        <dsp:cNvSpPr/>
      </dsp:nvSpPr>
      <dsp:spPr>
        <a:xfrm>
          <a:off x="512688" y="2903117"/>
          <a:ext cx="73609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Silver lining</a:t>
          </a:r>
          <a:endParaRPr lang="en-US" sz="2100" kern="1200" dirty="0"/>
        </a:p>
      </dsp:txBody>
      <dsp:txXfrm>
        <a:off x="512688" y="2903117"/>
        <a:ext cx="7360920" cy="619920"/>
      </dsp:txXfrm>
    </dsp:sp>
    <dsp:sp modelId="{340C7E15-2846-4A93-A803-FE8835982A6D}">
      <dsp:nvSpPr>
        <dsp:cNvPr id="0" name=""/>
        <dsp:cNvSpPr/>
      </dsp:nvSpPr>
      <dsp:spPr>
        <a:xfrm>
          <a:off x="0" y="4165637"/>
          <a:ext cx="105156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4648C6-0940-46B5-AFD1-55C15B734435}">
      <dsp:nvSpPr>
        <dsp:cNvPr id="0" name=""/>
        <dsp:cNvSpPr/>
      </dsp:nvSpPr>
      <dsp:spPr>
        <a:xfrm>
          <a:off x="525780" y="3855677"/>
          <a:ext cx="73609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Action, way forward</a:t>
          </a:r>
          <a:endParaRPr lang="en-US" sz="2100" kern="1200" dirty="0"/>
        </a:p>
      </dsp:txBody>
      <dsp:txXfrm>
        <a:off x="525780" y="3855677"/>
        <a:ext cx="7360920" cy="6199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916774-5919-6C42-BFBB-F74EC834BBEB}">
      <dsp:nvSpPr>
        <dsp:cNvPr id="0" name=""/>
        <dsp:cNvSpPr/>
      </dsp:nvSpPr>
      <dsp:spPr>
        <a:xfrm>
          <a:off x="0" y="2124"/>
          <a:ext cx="5181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9A6406-4166-8F4D-8C44-54BBD29DABB3}">
      <dsp:nvSpPr>
        <dsp:cNvPr id="0" name=""/>
        <dsp:cNvSpPr/>
      </dsp:nvSpPr>
      <dsp:spPr>
        <a:xfrm>
          <a:off x="0" y="2124"/>
          <a:ext cx="912508" cy="434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 10%</a:t>
          </a:r>
          <a:endParaRPr lang="en-US" sz="2700" kern="1200" dirty="0"/>
        </a:p>
      </dsp:txBody>
      <dsp:txXfrm>
        <a:off x="0" y="2124"/>
        <a:ext cx="912508" cy="4347088"/>
      </dsp:txXfrm>
    </dsp:sp>
    <dsp:sp modelId="{942C6D8C-E8D6-FC47-BB31-5BDCC39C0A03}">
      <dsp:nvSpPr>
        <dsp:cNvPr id="0" name=""/>
        <dsp:cNvSpPr/>
      </dsp:nvSpPr>
      <dsp:spPr>
        <a:xfrm>
          <a:off x="1466259" y="13458"/>
          <a:ext cx="2714613" cy="233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MMHP </a:t>
          </a:r>
          <a:r>
            <a:rPr lang="mr-IN" sz="1800" kern="1200" dirty="0" smtClean="0"/>
            <a:t>–</a:t>
          </a:r>
          <a:r>
            <a:rPr lang="en-US" sz="1800" kern="1200" dirty="0" smtClean="0"/>
            <a:t> 764 kW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Solar/wind </a:t>
          </a:r>
          <a:r>
            <a:rPr lang="mr-IN" sz="1800" kern="1200" dirty="0" smtClean="0"/>
            <a:t>–</a:t>
          </a:r>
          <a:r>
            <a:rPr lang="en-US" sz="1800" kern="1200" dirty="0" smtClean="0"/>
            <a:t> 50 kW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SHS </a:t>
          </a:r>
          <a:r>
            <a:rPr lang="mr-IN" sz="1800" kern="1200" dirty="0" smtClean="0"/>
            <a:t>–</a:t>
          </a:r>
          <a:r>
            <a:rPr lang="en-US" sz="1800" kern="1200" dirty="0" smtClean="0"/>
            <a:t> 9858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(By </a:t>
          </a:r>
          <a:r>
            <a:rPr lang="en-US" sz="1800" kern="1200" dirty="0" err="1" smtClean="0"/>
            <a:t>Falgun</a:t>
          </a:r>
          <a:r>
            <a:rPr lang="en-US" sz="1800" kern="1200" dirty="0" smtClean="0"/>
            <a:t> 2076)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Total </a:t>
          </a:r>
          <a:r>
            <a:rPr lang="mr-IN" sz="2400" kern="1200" dirty="0" smtClean="0"/>
            <a:t>–</a:t>
          </a:r>
          <a:r>
            <a:rPr lang="en-US" sz="2400" kern="1200" dirty="0" smtClean="0"/>
            <a:t> 68MW</a:t>
          </a:r>
          <a:endParaRPr lang="en-US" sz="2400" kern="1200" dirty="0"/>
        </a:p>
      </dsp:txBody>
      <dsp:txXfrm>
        <a:off x="1466259" y="13458"/>
        <a:ext cx="2714613" cy="2334089"/>
      </dsp:txXfrm>
    </dsp:sp>
    <dsp:sp modelId="{45C2DC70-AB14-944C-B058-991B93D3E55D}">
      <dsp:nvSpPr>
        <dsp:cNvPr id="0" name=""/>
        <dsp:cNvSpPr/>
      </dsp:nvSpPr>
      <dsp:spPr>
        <a:xfrm>
          <a:off x="912508" y="2423665"/>
          <a:ext cx="16152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406BBD8-597E-FE4F-B919-1EC90744A5F3}">
      <dsp:nvSpPr>
        <dsp:cNvPr id="0" name=""/>
        <dsp:cNvSpPr/>
      </dsp:nvSpPr>
      <dsp:spPr>
        <a:xfrm>
          <a:off x="644496" y="2512691"/>
          <a:ext cx="4233550" cy="174919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Drinking water </a:t>
          </a:r>
          <a:r>
            <a:rPr lang="mr-IN" sz="3200" kern="1200" dirty="0" smtClean="0"/>
            <a:t>–</a:t>
          </a:r>
          <a:r>
            <a:rPr lang="en-US" sz="3200" kern="1200" dirty="0" smtClean="0"/>
            <a:t> 90%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Irrigation </a:t>
          </a:r>
          <a:r>
            <a:rPr lang="mr-IN" sz="3200" kern="1200" dirty="0" smtClean="0"/>
            <a:t>–</a:t>
          </a:r>
          <a:r>
            <a:rPr lang="en-US" sz="3200" kern="1200" dirty="0" smtClean="0"/>
            <a:t> 56% </a:t>
          </a:r>
          <a:r>
            <a:rPr lang="en-US" sz="2400" kern="1200" dirty="0" smtClean="0"/>
            <a:t>(year round only of 33%)</a:t>
          </a:r>
          <a:endParaRPr lang="en-US" sz="2400" kern="1200" dirty="0"/>
        </a:p>
      </dsp:txBody>
      <dsp:txXfrm>
        <a:off x="644496" y="2512691"/>
        <a:ext cx="4233550" cy="1749198"/>
      </dsp:txXfrm>
    </dsp:sp>
    <dsp:sp modelId="{3B230D66-32F2-C940-BA50-1B6E4111E515}">
      <dsp:nvSpPr>
        <dsp:cNvPr id="0" name=""/>
        <dsp:cNvSpPr/>
      </dsp:nvSpPr>
      <dsp:spPr>
        <a:xfrm>
          <a:off x="912508" y="4260315"/>
          <a:ext cx="161520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E2E148-7102-0741-8A38-999A88C67FA3}">
      <dsp:nvSpPr>
        <dsp:cNvPr id="0" name=""/>
        <dsp:cNvSpPr/>
      </dsp:nvSpPr>
      <dsp:spPr>
        <a:xfrm>
          <a:off x="16747" y="871"/>
          <a:ext cx="2734281" cy="9192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Mini/Micro hydro </a:t>
          </a:r>
          <a:r>
            <a:rPr lang="mr-IN" sz="1800" kern="1200" dirty="0" smtClean="0"/>
            <a:t>–</a:t>
          </a:r>
          <a:r>
            <a:rPr lang="en-US" sz="1800" kern="1200" dirty="0" smtClean="0"/>
            <a:t> 32 MW</a:t>
          </a:r>
          <a:endParaRPr lang="en-US" sz="1800" kern="1200" dirty="0"/>
        </a:p>
      </dsp:txBody>
      <dsp:txXfrm>
        <a:off x="16747" y="871"/>
        <a:ext cx="2734281" cy="919234"/>
      </dsp:txXfrm>
    </dsp:sp>
    <dsp:sp modelId="{C6A7AE5F-7574-2C41-AECE-B6F2B1E82F3B}">
      <dsp:nvSpPr>
        <dsp:cNvPr id="0" name=""/>
        <dsp:cNvSpPr/>
      </dsp:nvSpPr>
      <dsp:spPr>
        <a:xfrm>
          <a:off x="1117310" y="994747"/>
          <a:ext cx="533156" cy="533156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117310" y="994747"/>
        <a:ext cx="533156" cy="533156"/>
      </dsp:txXfrm>
    </dsp:sp>
    <dsp:sp modelId="{8202D66D-493E-2141-A13B-F1822B1087BF}">
      <dsp:nvSpPr>
        <dsp:cNvPr id="0" name=""/>
        <dsp:cNvSpPr/>
      </dsp:nvSpPr>
      <dsp:spPr>
        <a:xfrm>
          <a:off x="16747" y="1602545"/>
          <a:ext cx="2734281" cy="9192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Solar/wind mini-grid </a:t>
          </a:r>
          <a:r>
            <a:rPr lang="mr-IN" sz="1800" kern="1200" dirty="0" smtClean="0"/>
            <a:t>–</a:t>
          </a:r>
          <a:r>
            <a:rPr lang="en-US" sz="1800" kern="1200" dirty="0" smtClean="0"/>
            <a:t> 563 kW</a:t>
          </a:r>
          <a:endParaRPr lang="en-US" sz="1800" kern="1200" dirty="0"/>
        </a:p>
      </dsp:txBody>
      <dsp:txXfrm>
        <a:off x="16747" y="1602545"/>
        <a:ext cx="2734281" cy="919234"/>
      </dsp:txXfrm>
    </dsp:sp>
    <dsp:sp modelId="{D0C6E6A8-BF3B-7248-A49A-44AAE2504CB0}">
      <dsp:nvSpPr>
        <dsp:cNvPr id="0" name=""/>
        <dsp:cNvSpPr/>
      </dsp:nvSpPr>
      <dsp:spPr>
        <a:xfrm>
          <a:off x="1117310" y="2596421"/>
          <a:ext cx="533156" cy="533156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117310" y="2596421"/>
        <a:ext cx="533156" cy="533156"/>
      </dsp:txXfrm>
    </dsp:sp>
    <dsp:sp modelId="{AE4E36F6-3C9E-2640-B7A9-6EEDF1650EA9}">
      <dsp:nvSpPr>
        <dsp:cNvPr id="0" name=""/>
        <dsp:cNvSpPr/>
      </dsp:nvSpPr>
      <dsp:spPr>
        <a:xfrm>
          <a:off x="144723" y="3204219"/>
          <a:ext cx="2478329" cy="9192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SHS </a:t>
          </a:r>
          <a:r>
            <a:rPr lang="mr-IN" sz="1800" kern="1200" dirty="0" smtClean="0"/>
            <a:t>–</a:t>
          </a:r>
          <a:r>
            <a:rPr lang="en-US" sz="1800" kern="1200" dirty="0" smtClean="0"/>
            <a:t> 911,097</a:t>
          </a:r>
          <a:endParaRPr lang="en-US" sz="1800" kern="1200" dirty="0"/>
        </a:p>
      </dsp:txBody>
      <dsp:txXfrm>
        <a:off x="144723" y="3204219"/>
        <a:ext cx="2478329" cy="919234"/>
      </dsp:txXfrm>
    </dsp:sp>
    <dsp:sp modelId="{0217565F-1752-F64B-88A7-8C1FD7B308EE}">
      <dsp:nvSpPr>
        <dsp:cNvPr id="0" name=""/>
        <dsp:cNvSpPr/>
      </dsp:nvSpPr>
      <dsp:spPr>
        <a:xfrm>
          <a:off x="2888914" y="1891184"/>
          <a:ext cx="292316" cy="3419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888914" y="1891184"/>
        <a:ext cx="292316" cy="341955"/>
      </dsp:txXfrm>
    </dsp:sp>
    <dsp:sp modelId="{4EF74428-9972-9A4C-9DE1-24BB6A21F445}">
      <dsp:nvSpPr>
        <dsp:cNvPr id="0" name=""/>
        <dsp:cNvSpPr/>
      </dsp:nvSpPr>
      <dsp:spPr>
        <a:xfrm>
          <a:off x="3302570" y="1142928"/>
          <a:ext cx="1838468" cy="1838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68 MW </a:t>
          </a:r>
          <a:endParaRPr lang="en-US" sz="4500" kern="1200" dirty="0"/>
        </a:p>
      </dsp:txBody>
      <dsp:txXfrm>
        <a:off x="3302570" y="1142928"/>
        <a:ext cx="1838468" cy="183846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6F52B3-17C9-C040-B862-9FD7A1A520A9}">
      <dsp:nvSpPr>
        <dsp:cNvPr id="0" name=""/>
        <dsp:cNvSpPr/>
      </dsp:nvSpPr>
      <dsp:spPr>
        <a:xfrm rot="5400000">
          <a:off x="6976100" y="-2895242"/>
          <a:ext cx="988079" cy="7030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Off-grid (stand-alone)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Grid compatible (future possibilities)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Grid compatible/connected</a:t>
          </a:r>
          <a:endParaRPr lang="en-US" sz="1400" kern="1200" dirty="0"/>
        </a:p>
      </dsp:txBody>
      <dsp:txXfrm rot="5400000">
        <a:off x="6976100" y="-2895242"/>
        <a:ext cx="988079" cy="7030720"/>
      </dsp:txXfrm>
    </dsp:sp>
    <dsp:sp modelId="{86090D86-360A-0F40-B0DE-D980312DC968}">
      <dsp:nvSpPr>
        <dsp:cNvPr id="0" name=""/>
        <dsp:cNvSpPr/>
      </dsp:nvSpPr>
      <dsp:spPr>
        <a:xfrm>
          <a:off x="0" y="2567"/>
          <a:ext cx="3954780" cy="12350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Mini-grid</a:t>
          </a:r>
          <a:endParaRPr lang="en-US" sz="3700" kern="1200" dirty="0"/>
        </a:p>
      </dsp:txBody>
      <dsp:txXfrm>
        <a:off x="0" y="2567"/>
        <a:ext cx="3954780" cy="1235099"/>
      </dsp:txXfrm>
    </dsp:sp>
    <dsp:sp modelId="{376F8DDF-9FF3-D64C-A630-B4027EC5B396}">
      <dsp:nvSpPr>
        <dsp:cNvPr id="0" name=""/>
        <dsp:cNvSpPr/>
      </dsp:nvSpPr>
      <dsp:spPr>
        <a:xfrm rot="5400000">
          <a:off x="6976100" y="-1598387"/>
          <a:ext cx="988079" cy="7030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Hydropower (micro/mini/small)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Solar PV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Others (wind/biomass)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Hybrid</a:t>
          </a:r>
          <a:endParaRPr lang="en-US" sz="1400" kern="1200" dirty="0"/>
        </a:p>
      </dsp:txBody>
      <dsp:txXfrm rot="5400000">
        <a:off x="6976100" y="-1598387"/>
        <a:ext cx="988079" cy="7030720"/>
      </dsp:txXfrm>
    </dsp:sp>
    <dsp:sp modelId="{3C9C847C-A48D-8141-9271-28B6BBDCAE8C}">
      <dsp:nvSpPr>
        <dsp:cNvPr id="0" name=""/>
        <dsp:cNvSpPr/>
      </dsp:nvSpPr>
      <dsp:spPr>
        <a:xfrm>
          <a:off x="0" y="1299422"/>
          <a:ext cx="3954780" cy="12350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Technologies</a:t>
          </a:r>
          <a:endParaRPr lang="en-US" sz="3700" kern="1200" dirty="0"/>
        </a:p>
      </dsp:txBody>
      <dsp:txXfrm>
        <a:off x="0" y="1299422"/>
        <a:ext cx="3954780" cy="1235099"/>
      </dsp:txXfrm>
    </dsp:sp>
    <dsp:sp modelId="{B229A2B8-43B0-9148-B5E2-65EFA483853C}">
      <dsp:nvSpPr>
        <dsp:cNvPr id="0" name=""/>
        <dsp:cNvSpPr/>
      </dsp:nvSpPr>
      <dsp:spPr>
        <a:xfrm rot="5400000">
          <a:off x="6976100" y="-301532"/>
          <a:ext cx="988079" cy="7030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Lighting only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Lighting plus (other end usages)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Anchor load (irrigation, telecom tower, etc.)</a:t>
          </a:r>
          <a:endParaRPr lang="en-US" sz="1400" kern="1200" dirty="0"/>
        </a:p>
      </dsp:txBody>
      <dsp:txXfrm rot="5400000">
        <a:off x="6976100" y="-301532"/>
        <a:ext cx="988079" cy="7030720"/>
      </dsp:txXfrm>
    </dsp:sp>
    <dsp:sp modelId="{275ECF8D-1FE4-8943-B0CC-A8E63DC5F338}">
      <dsp:nvSpPr>
        <dsp:cNvPr id="0" name=""/>
        <dsp:cNvSpPr/>
      </dsp:nvSpPr>
      <dsp:spPr>
        <a:xfrm>
          <a:off x="0" y="2596277"/>
          <a:ext cx="3954780" cy="12350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Usages</a:t>
          </a:r>
          <a:endParaRPr lang="en-US" sz="3700" kern="1200" dirty="0"/>
        </a:p>
      </dsp:txBody>
      <dsp:txXfrm>
        <a:off x="0" y="2596277"/>
        <a:ext cx="3954780" cy="1235099"/>
      </dsp:txXfrm>
    </dsp:sp>
    <dsp:sp modelId="{925022E0-CD80-6843-9AA9-C918E3875BD6}">
      <dsp:nvSpPr>
        <dsp:cNvPr id="0" name=""/>
        <dsp:cNvSpPr/>
      </dsp:nvSpPr>
      <dsp:spPr>
        <a:xfrm rot="5400000">
          <a:off x="6976100" y="995322"/>
          <a:ext cx="988079" cy="7030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Utility model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Private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Community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Mixed</a:t>
          </a:r>
          <a:endParaRPr lang="en-US" sz="1400" kern="1200" dirty="0"/>
        </a:p>
      </dsp:txBody>
      <dsp:txXfrm rot="5400000">
        <a:off x="6976100" y="995322"/>
        <a:ext cx="988079" cy="7030720"/>
      </dsp:txXfrm>
    </dsp:sp>
    <dsp:sp modelId="{B302B20A-C8E0-C244-9C44-DFE7B31B5BD2}">
      <dsp:nvSpPr>
        <dsp:cNvPr id="0" name=""/>
        <dsp:cNvSpPr/>
      </dsp:nvSpPr>
      <dsp:spPr>
        <a:xfrm>
          <a:off x="0" y="3893132"/>
          <a:ext cx="3954780" cy="12350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Business models</a:t>
          </a:r>
          <a:endParaRPr lang="en-US" sz="3700" kern="1200" dirty="0"/>
        </a:p>
      </dsp:txBody>
      <dsp:txXfrm>
        <a:off x="0" y="3893132"/>
        <a:ext cx="3954780" cy="123509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229412-C042-4465-BF17-518F7CAED8A1}">
      <dsp:nvSpPr>
        <dsp:cNvPr id="0" name=""/>
        <dsp:cNvSpPr/>
      </dsp:nvSpPr>
      <dsp:spPr>
        <a:xfrm>
          <a:off x="0" y="4986156"/>
          <a:ext cx="11800499" cy="818020"/>
        </a:xfrm>
        <a:prstGeom prst="rect">
          <a:avLst/>
        </a:prstGeom>
        <a:solidFill>
          <a:srgbClr val="E6B9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Adapt a truly business model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0" y="4986156"/>
        <a:ext cx="11800499" cy="441731"/>
      </dsp:txXfrm>
    </dsp:sp>
    <dsp:sp modelId="{D7B4696C-F77E-4C5E-9240-3177F30BF429}">
      <dsp:nvSpPr>
        <dsp:cNvPr id="0" name=""/>
        <dsp:cNvSpPr/>
      </dsp:nvSpPr>
      <dsp:spPr>
        <a:xfrm>
          <a:off x="0" y="5411527"/>
          <a:ext cx="11800499" cy="3762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>
            <a:solidFill>
              <a:schemeClr val="tx1"/>
            </a:solidFill>
          </a:endParaRPr>
        </a:p>
      </dsp:txBody>
      <dsp:txXfrm>
        <a:off x="0" y="5411527"/>
        <a:ext cx="11800499" cy="376289"/>
      </dsp:txXfrm>
    </dsp:sp>
    <dsp:sp modelId="{7E74F9D2-2ACE-4B22-A46B-91F0E512C61E}">
      <dsp:nvSpPr>
        <dsp:cNvPr id="0" name=""/>
        <dsp:cNvSpPr/>
      </dsp:nvSpPr>
      <dsp:spPr>
        <a:xfrm rot="10800000">
          <a:off x="0" y="3740311"/>
          <a:ext cx="11800499" cy="1258115"/>
        </a:xfrm>
        <a:prstGeom prst="upArrowCallout">
          <a:avLst/>
        </a:prstGeom>
        <a:solidFill>
          <a:srgbClr val="E6B9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Adapt Funding Mechanism (which is efficient and promotes cost-effective solutions)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0" y="3740311"/>
        <a:ext cx="11800499" cy="441598"/>
      </dsp:txXfrm>
    </dsp:sp>
    <dsp:sp modelId="{70157939-EA23-4E7D-B93E-05B31E2EB42C}">
      <dsp:nvSpPr>
        <dsp:cNvPr id="0" name=""/>
        <dsp:cNvSpPr/>
      </dsp:nvSpPr>
      <dsp:spPr>
        <a:xfrm>
          <a:off x="0" y="4181909"/>
          <a:ext cx="11800499" cy="37617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Moving away from conventional subsidy regime (some form of financial assistance is required)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0" y="4181909"/>
        <a:ext cx="11800499" cy="376176"/>
      </dsp:txXfrm>
    </dsp:sp>
    <dsp:sp modelId="{AED6FE78-E1CB-4EE3-BCCB-F18E056489C1}">
      <dsp:nvSpPr>
        <dsp:cNvPr id="0" name=""/>
        <dsp:cNvSpPr/>
      </dsp:nvSpPr>
      <dsp:spPr>
        <a:xfrm rot="10800000">
          <a:off x="0" y="2494466"/>
          <a:ext cx="11800499" cy="1258115"/>
        </a:xfrm>
        <a:prstGeom prst="upArrowCallout">
          <a:avLst/>
        </a:prstGeom>
        <a:solidFill>
          <a:srgbClr val="E6B9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Consideration of technological choices (as determined by usages and economic criteria)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0" y="2494466"/>
        <a:ext cx="11800499" cy="441598"/>
      </dsp:txXfrm>
    </dsp:sp>
    <dsp:sp modelId="{4CE29555-AA42-402C-8E8E-27127083DF60}">
      <dsp:nvSpPr>
        <dsp:cNvPr id="0" name=""/>
        <dsp:cNvSpPr/>
      </dsp:nvSpPr>
      <dsp:spPr>
        <a:xfrm>
          <a:off x="0" y="2936064"/>
          <a:ext cx="11800499" cy="37617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Possibility of upgrading existing MMHPs, or new MHPs, solar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0" y="2936064"/>
        <a:ext cx="11800499" cy="376176"/>
      </dsp:txXfrm>
    </dsp:sp>
    <dsp:sp modelId="{4F57044F-FE4D-4AD9-945F-42FE3C30F9FD}">
      <dsp:nvSpPr>
        <dsp:cNvPr id="0" name=""/>
        <dsp:cNvSpPr/>
      </dsp:nvSpPr>
      <dsp:spPr>
        <a:xfrm rot="10800000">
          <a:off x="0" y="1248621"/>
          <a:ext cx="11800499" cy="1258115"/>
        </a:xfrm>
        <a:prstGeom prst="upArrowCallout">
          <a:avLst/>
        </a:prstGeom>
        <a:solidFill>
          <a:srgbClr val="E6B9B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Develop Mini-Grid Master Plan(or Plans) - accommodating  anchor loads such as irrigation, health, school, etc.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0" y="1248621"/>
        <a:ext cx="11800499" cy="441598"/>
      </dsp:txXfrm>
    </dsp:sp>
    <dsp:sp modelId="{1CCE9BE8-BE81-48E9-94DB-2D194642BD64}">
      <dsp:nvSpPr>
        <dsp:cNvPr id="0" name=""/>
        <dsp:cNvSpPr/>
      </dsp:nvSpPr>
      <dsp:spPr>
        <a:xfrm>
          <a:off x="0" y="1690219"/>
          <a:ext cx="11800499" cy="37617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Role: AEPC assisting Province and Local Governments (with support from NEA and Ministry)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0" y="1690219"/>
        <a:ext cx="11800499" cy="376176"/>
      </dsp:txXfrm>
    </dsp:sp>
    <dsp:sp modelId="{BB8D9630-80B7-4EC4-9C43-BB6A1A5A77CE}">
      <dsp:nvSpPr>
        <dsp:cNvPr id="0" name=""/>
        <dsp:cNvSpPr/>
      </dsp:nvSpPr>
      <dsp:spPr>
        <a:xfrm rot="10800000">
          <a:off x="0" y="2775"/>
          <a:ext cx="11800499" cy="1258115"/>
        </a:xfrm>
        <a:prstGeom prst="upArrowCallou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Delineate mini-grid areas (5% not served by NEA) 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0" y="2775"/>
        <a:ext cx="11800499" cy="441598"/>
      </dsp:txXfrm>
    </dsp:sp>
    <dsp:sp modelId="{84A261D8-7F43-4138-94EC-A753EDEC057C}">
      <dsp:nvSpPr>
        <dsp:cNvPr id="0" name=""/>
        <dsp:cNvSpPr/>
      </dsp:nvSpPr>
      <dsp:spPr>
        <a:xfrm>
          <a:off x="0" y="444374"/>
          <a:ext cx="11800499" cy="37617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1" kern="1200" dirty="0" smtClean="0">
              <a:solidFill>
                <a:schemeClr val="tx1"/>
              </a:solidFill>
            </a:rPr>
            <a:t>Role: NEA, Ministry, ERC, AEPC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 dirty="0">
            <a:solidFill>
              <a:schemeClr val="tx1"/>
            </a:solidFill>
          </a:endParaRPr>
        </a:p>
      </dsp:txBody>
      <dsp:txXfrm>
        <a:off x="0" y="444374"/>
        <a:ext cx="11800499" cy="3761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642E9-0416-AC45-BEE8-A9FBF4BF381D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FAED2-7FAC-8A45-A95B-5DCCC2650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8697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0334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616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761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264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092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4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=""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790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=""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9122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337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512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873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pPr/>
              <a:t>5/31/2020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94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="" xmlns:a16="http://schemas.microsoft.com/office/drawing/2014/main" id="{5A59F003-E00A-43F9-91DC-CC54E3B874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3">
            <a:extLst>
              <a:ext uri="{FF2B5EF4-FFF2-40B4-BE49-F238E27FC236}">
                <a16:creationId xmlns="" xmlns:a16="http://schemas.microsoft.com/office/drawing/2014/main" id="{2D3922F7-18EE-4329-9190-99E8D6F814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23391" r="9091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3" name="Rectangle 10">
            <a:extLst>
              <a:ext uri="{FF2B5EF4-FFF2-40B4-BE49-F238E27FC236}">
                <a16:creationId xmlns="" xmlns:a16="http://schemas.microsoft.com/office/drawing/2014/main" id="{D74A4382-E3AD-430A-9A1F-DFA3E0E77A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88BBB6-00D8-4599-89A8-00F425B7C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Prospects of Mini-Grid Development in Nepal</a:t>
            </a:r>
            <a:endParaRPr lang="en-US" sz="6600" dirty="0"/>
          </a:p>
        </p:txBody>
      </p:sp>
      <p:sp>
        <p:nvSpPr>
          <p:cNvPr id="24" name="Rectangle: Rounded Corners 12">
            <a:extLst>
              <a:ext uri="{FF2B5EF4-FFF2-40B4-BE49-F238E27FC236}">
                <a16:creationId xmlns="" xmlns:a16="http://schemas.microsoft.com/office/drawing/2014/main" id="{79F40191-0F44-4FD1-82CC-ACB507C14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7733424-C5D9-4EA6-B66D-52B931640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31</a:t>
            </a:r>
            <a:r>
              <a:rPr lang="en-US" baseline="30000" dirty="0" smtClean="0"/>
              <a:t>st</a:t>
            </a:r>
            <a:r>
              <a:rPr lang="en-US" dirty="0" smtClean="0"/>
              <a:t> May 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520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79500"/>
            <a:ext cx="5181600" cy="50974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US" sz="4800" dirty="0" smtClean="0">
              <a:latin typeface="Adobe Caslon Pro Bold" panose="0205070206050A020403" pitchFamily="18" charset="0"/>
            </a:endParaRPr>
          </a:p>
          <a:p>
            <a:pPr marL="0" indent="0" algn="r">
              <a:buNone/>
            </a:pPr>
            <a:endParaRPr lang="en-US" sz="4800" dirty="0">
              <a:latin typeface="Adobe Caslon Pro Bold" panose="0205070206050A020403" pitchFamily="18" charset="0"/>
            </a:endParaRPr>
          </a:p>
          <a:p>
            <a:pPr marL="0" indent="0" algn="r">
              <a:buNone/>
            </a:pPr>
            <a:endParaRPr lang="en-US" sz="4800" dirty="0" smtClean="0">
              <a:latin typeface="Adobe Caslon Pro Bold" panose="0205070206050A020403" pitchFamily="18" charset="0"/>
            </a:endParaRPr>
          </a:p>
          <a:p>
            <a:pPr marL="0" indent="0" algn="r">
              <a:buNone/>
            </a:pPr>
            <a:r>
              <a:rPr lang="en-US" sz="4800" dirty="0" smtClean="0">
                <a:latin typeface="Adobe Caslon Pro Bold" panose="0205070206050A020403" pitchFamily="18" charset="0"/>
              </a:rPr>
              <a:t>Thank </a:t>
            </a:r>
            <a:r>
              <a:rPr lang="en-US" sz="4800" dirty="0">
                <a:latin typeface="Adobe Caslon Pro Bold" panose="0205070206050A020403" pitchFamily="18" charset="0"/>
              </a:rPr>
              <a:t>you</a:t>
            </a:r>
          </a:p>
          <a:p>
            <a:pPr marL="0" indent="0" algn="r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Devendra Adhikari</a:t>
            </a:r>
          </a:p>
          <a:p>
            <a:pPr marL="0" indent="0" algn="r">
              <a:buNone/>
            </a:pPr>
            <a:r>
              <a:rPr lang="en-US" sz="2000" dirty="0" err="1">
                <a:latin typeface="Swis721 Cn BT" panose="020B0506020202030204" pitchFamily="34" charset="0"/>
                <a:cs typeface="Arial" panose="020B0604020202020204" pitchFamily="34" charset="0"/>
              </a:rPr>
              <a:t>devendra.adhikari@live.com</a:t>
            </a:r>
            <a:endParaRPr lang="en-US" sz="2000" dirty="0">
              <a:latin typeface="Swis721 Cn BT" panose="020B0506020202030204" pitchFamily="34" charset="0"/>
              <a:cs typeface="Arial" panose="020B0604020202020204" pitchFamily="34" charset="0"/>
            </a:endParaRPr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28422" y="5827724"/>
            <a:ext cx="9894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sz="1200" dirty="0" smtClean="0"/>
              <a:t>RECON is </a:t>
            </a:r>
            <a:r>
              <a:rPr lang="en-US" sz="1200" dirty="0"/>
              <a:t>highly </a:t>
            </a:r>
            <a:r>
              <a:rPr lang="en-US" sz="1200" dirty="0" smtClean="0"/>
              <a:t>acknowledged for organizing this webinar.  Date: June 1, 2020.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35256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09413050"/>
              </p:ext>
            </p:extLst>
          </p:nvPr>
        </p:nvGraphicFramePr>
        <p:xfrm>
          <a:off x="838200" y="1436688"/>
          <a:ext cx="10515600" cy="4740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08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Electricity access</a:t>
            </a:r>
            <a:br>
              <a:rPr lang="en-US" dirty="0" smtClean="0"/>
            </a:br>
            <a:r>
              <a:rPr lang="en-US" sz="1300" dirty="0"/>
              <a:t/>
            </a:r>
            <a:br>
              <a:rPr lang="en-US" sz="1300" dirty="0"/>
            </a:br>
            <a:endParaRPr lang="en-US" sz="13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933516780"/>
              </p:ext>
            </p:extLst>
          </p:nvPr>
        </p:nvGraphicFramePr>
        <p:xfrm>
          <a:off x="838200" y="1825625"/>
          <a:ext cx="5181600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Province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Electrified %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Un-electrified (NP)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Un-electrified (GP)</a:t>
                      </a:r>
                      <a:endParaRPr lang="en-US" dirty="0"/>
                    </a:p>
                  </a:txBody>
                  <a:tcPr/>
                </a:tc>
              </a:tr>
              <a:tr h="201295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87.25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Bagmati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95.83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Gandaki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87.48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89.67</a:t>
                      </a:r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Karnali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27.74</a:t>
                      </a:r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Sudur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Pakchhim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67.33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 marL="91439" marR="9143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90.00</a:t>
                      </a:r>
                      <a:endParaRPr lang="en-US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</a:t>
                      </a:r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Source: NEA (2076) quoted in </a:t>
                      </a:r>
                      <a:r>
                        <a:rPr lang="en-US" sz="1200" dirty="0" err="1" smtClean="0"/>
                        <a:t>MoF</a:t>
                      </a:r>
                      <a:r>
                        <a:rPr lang="en-US" sz="1200" dirty="0" smtClean="0"/>
                        <a:t> (2077), Economic Survey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1439" marR="91439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178117970"/>
              </p:ext>
            </p:extLst>
          </p:nvPr>
        </p:nvGraphicFramePr>
        <p:xfrm>
          <a:off x="6188075" y="16351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/>
          <p:cNvSpPr/>
          <p:nvPr/>
        </p:nvSpPr>
        <p:spPr>
          <a:xfrm>
            <a:off x="9407334" y="5860534"/>
            <a:ext cx="25571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/>
              <a:t>Source: </a:t>
            </a:r>
            <a:r>
              <a:rPr lang="en-US" sz="1200" dirty="0" err="1" smtClean="0"/>
              <a:t>MoF</a:t>
            </a:r>
            <a:r>
              <a:rPr lang="en-US" sz="1200" dirty="0" smtClean="0"/>
              <a:t> </a:t>
            </a:r>
            <a:r>
              <a:rPr lang="en-US" sz="1200" dirty="0"/>
              <a:t>(2077), Economic Survey</a:t>
            </a:r>
          </a:p>
        </p:txBody>
      </p:sp>
    </p:spTree>
    <p:extLst>
      <p:ext uri="{BB962C8B-B14F-4D97-AF65-F5344CB8AC3E}">
        <p14:creationId xmlns:p14="http://schemas.microsoft.com/office/powerpoint/2010/main" xmlns="" val="411473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Concern/Issues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consistency (Is 100% electrified?)</a:t>
            </a:r>
          </a:p>
          <a:p>
            <a:endParaRPr lang="en-US" dirty="0"/>
          </a:p>
          <a:p>
            <a:r>
              <a:rPr lang="en-US" dirty="0" err="1" smtClean="0"/>
              <a:t>Karnali</a:t>
            </a:r>
            <a:r>
              <a:rPr lang="en-US" dirty="0" smtClean="0"/>
              <a:t> (&lt;30%) and </a:t>
            </a:r>
            <a:r>
              <a:rPr lang="en-US" dirty="0" err="1" smtClean="0"/>
              <a:t>Sudurpakchhim</a:t>
            </a:r>
            <a:r>
              <a:rPr lang="en-US" dirty="0" smtClean="0"/>
              <a:t> (&lt;70%)</a:t>
            </a:r>
          </a:p>
          <a:p>
            <a:endParaRPr lang="en-US" dirty="0"/>
          </a:p>
          <a:p>
            <a:r>
              <a:rPr lang="en-US" dirty="0" smtClean="0"/>
              <a:t>Irrigation may be the game changer!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299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06475"/>
          </a:xfrm>
        </p:spPr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100 % electrification at the end of 15</a:t>
            </a:r>
            <a:r>
              <a:rPr lang="en-US" baseline="30000" dirty="0" smtClean="0"/>
              <a:t>th</a:t>
            </a:r>
            <a:r>
              <a:rPr lang="en-US" dirty="0" smtClean="0"/>
              <a:t> Five Year Period (2076/77 </a:t>
            </a:r>
            <a:r>
              <a:rPr lang="mr-IN" dirty="0" smtClean="0"/>
              <a:t>–</a:t>
            </a:r>
            <a:r>
              <a:rPr lang="en-US" dirty="0" smtClean="0"/>
              <a:t> 2080/81)</a:t>
            </a:r>
          </a:p>
          <a:p>
            <a:pPr algn="r"/>
            <a:r>
              <a:rPr lang="en-US" sz="1600" dirty="0" smtClean="0"/>
              <a:t>Source: NPC, 15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Five Year Plan</a:t>
            </a: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Lift and solar irrigation </a:t>
            </a:r>
            <a:r>
              <a:rPr lang="mr-IN" dirty="0" smtClean="0"/>
              <a:t>–</a:t>
            </a:r>
            <a:r>
              <a:rPr lang="en-US" dirty="0" smtClean="0"/>
              <a:t> Budget </a:t>
            </a:r>
            <a:r>
              <a:rPr lang="en-US" dirty="0" err="1" smtClean="0"/>
              <a:t>Rs</a:t>
            </a:r>
            <a:r>
              <a:rPr lang="en-US" dirty="0" smtClean="0"/>
              <a:t>. 1 Arab 31 </a:t>
            </a:r>
            <a:r>
              <a:rPr lang="en-US" dirty="0" err="1" smtClean="0"/>
              <a:t>Kror</a:t>
            </a:r>
            <a:endParaRPr lang="en-US" dirty="0" smtClean="0"/>
          </a:p>
          <a:p>
            <a:r>
              <a:rPr lang="en-US" dirty="0" smtClean="0"/>
              <a:t>RE access (</a:t>
            </a:r>
            <a:r>
              <a:rPr lang="en-US" dirty="0" err="1" smtClean="0"/>
              <a:t>Ujyalo</a:t>
            </a:r>
            <a:r>
              <a:rPr lang="en-US" dirty="0" smtClean="0"/>
              <a:t> Nepal)- all households in 2 years </a:t>
            </a:r>
            <a:r>
              <a:rPr lang="mr-IN" dirty="0" smtClean="0"/>
              <a:t>–</a:t>
            </a:r>
            <a:r>
              <a:rPr lang="en-US" dirty="0" smtClean="0"/>
              <a:t> Budget </a:t>
            </a:r>
            <a:r>
              <a:rPr lang="en-US" dirty="0" err="1" smtClean="0"/>
              <a:t>Rs</a:t>
            </a:r>
            <a:r>
              <a:rPr lang="en-US" dirty="0" smtClean="0"/>
              <a:t>. 4 Arab </a:t>
            </a:r>
            <a:endParaRPr lang="en-US" dirty="0"/>
          </a:p>
          <a:p>
            <a:r>
              <a:rPr lang="en-US" dirty="0" smtClean="0"/>
              <a:t>200 solar mini-grid in 97 local level in mountains and hills </a:t>
            </a:r>
            <a:r>
              <a:rPr lang="mr-IN" dirty="0" smtClean="0"/>
              <a:t>–</a:t>
            </a:r>
            <a:r>
              <a:rPr lang="en-US" dirty="0" smtClean="0"/>
              <a:t> Budget </a:t>
            </a:r>
            <a:r>
              <a:rPr lang="en-US" dirty="0" err="1" smtClean="0"/>
              <a:t>Rs</a:t>
            </a:r>
            <a:r>
              <a:rPr lang="en-US" dirty="0" smtClean="0"/>
              <a:t>. 4 Arab 31 </a:t>
            </a:r>
            <a:r>
              <a:rPr lang="en-US" dirty="0" err="1" smtClean="0"/>
              <a:t>kror</a:t>
            </a:r>
            <a:r>
              <a:rPr lang="en-US" dirty="0" smtClean="0"/>
              <a:t> including other alternate energies</a:t>
            </a:r>
          </a:p>
          <a:p>
            <a:pPr marL="0" indent="0" algn="r">
              <a:buNone/>
            </a:pPr>
            <a:r>
              <a:rPr lang="en-US" sz="1300" dirty="0" smtClean="0"/>
              <a:t>Source: Budget Speech (2077)</a:t>
            </a:r>
            <a:endParaRPr lang="en-US" sz="13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Issue/concern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345936" y="3216387"/>
            <a:ext cx="4937760" cy="296851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95% grid and 5% off-grid</a:t>
            </a:r>
          </a:p>
          <a:p>
            <a:r>
              <a:rPr lang="en-US" dirty="0" smtClean="0"/>
              <a:t>5% can translate to around 300,000 households</a:t>
            </a:r>
          </a:p>
          <a:p>
            <a:r>
              <a:rPr lang="en-US" dirty="0" smtClean="0"/>
              <a:t>500 to 600 systems (if one system serves 300 to 500 households) </a:t>
            </a:r>
            <a:r>
              <a:rPr lang="mr-IN" dirty="0" smtClean="0"/>
              <a:t>–</a:t>
            </a:r>
            <a:r>
              <a:rPr lang="en-US" dirty="0" smtClean="0"/>
              <a:t> maximum number of mini-grid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561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888" y="512763"/>
            <a:ext cx="5157787" cy="823912"/>
          </a:xfrm>
        </p:spPr>
        <p:txBody>
          <a:bodyPr>
            <a:normAutofit/>
          </a:bodyPr>
          <a:lstStyle/>
          <a:p>
            <a:r>
              <a:rPr lang="en-US" dirty="0" smtClean="0"/>
              <a:t>AEPC by now (FY 2018/19)</a:t>
            </a:r>
          </a:p>
          <a:p>
            <a:pPr algn="r"/>
            <a:r>
              <a:rPr lang="en-US" sz="1200" dirty="0" smtClean="0"/>
              <a:t>Source: AEPC latest annual </a:t>
            </a:r>
            <a:r>
              <a:rPr lang="en-US" sz="1200" dirty="0"/>
              <a:t>r</a:t>
            </a:r>
            <a:r>
              <a:rPr lang="en-US" sz="1200" dirty="0" smtClean="0"/>
              <a:t>eport</a:t>
            </a:r>
            <a:endParaRPr lang="en-US" sz="12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660042885"/>
              </p:ext>
            </p:extLst>
          </p:nvPr>
        </p:nvGraphicFramePr>
        <p:xfrm>
          <a:off x="839788" y="1768474"/>
          <a:ext cx="5157787" cy="412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Issue/concern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If all these are functional, prospect for future mini-grid development may be insignificantly low</a:t>
            </a:r>
            <a:r>
              <a:rPr lang="mr-IN" dirty="0" smtClean="0"/>
              <a:t>……</a:t>
            </a:r>
            <a:r>
              <a:rPr lang="en-US" dirty="0" smtClean="0"/>
              <a:t>..</a:t>
            </a:r>
          </a:p>
          <a:p>
            <a:r>
              <a:rPr lang="en-US" dirty="0" smtClean="0"/>
              <a:t>5 years is the maximum</a:t>
            </a:r>
            <a:r>
              <a:rPr lang="mr-IN" dirty="0" smtClean="0"/>
              <a:t>…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85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4300" y="111125"/>
            <a:ext cx="10515600" cy="803275"/>
          </a:xfrm>
        </p:spPr>
        <p:txBody>
          <a:bodyPr/>
          <a:lstStyle/>
          <a:p>
            <a:r>
              <a:rPr lang="en-US" dirty="0" smtClean="0"/>
              <a:t>Silver Lining</a:t>
            </a:r>
            <a:r>
              <a:rPr lang="mr-IN" dirty="0" smtClean="0"/>
              <a:t>…</a:t>
            </a:r>
            <a:r>
              <a:rPr lang="en-US" dirty="0" smtClean="0"/>
              <a:t>..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86182419"/>
              </p:ext>
            </p:extLst>
          </p:nvPr>
        </p:nvGraphicFramePr>
        <p:xfrm>
          <a:off x="381000" y="1155700"/>
          <a:ext cx="10985500" cy="513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033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5619"/>
            <a:ext cx="10515600" cy="3992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Action Way Forward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604644732"/>
              </p:ext>
            </p:extLst>
          </p:nvPr>
        </p:nvGraphicFramePr>
        <p:xfrm>
          <a:off x="221953" y="702752"/>
          <a:ext cx="11800499" cy="5806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980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changer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Grid connected mini-grids (regulation should be in place)</a:t>
            </a:r>
          </a:p>
          <a:p>
            <a:r>
              <a:rPr lang="en-US" dirty="0" smtClean="0"/>
              <a:t>Maximum possible bigger size (going away from the limit</a:t>
            </a:r>
            <a:r>
              <a:rPr lang="mr-IN" dirty="0" smtClean="0"/>
              <a:t>…</a:t>
            </a:r>
            <a:r>
              <a:rPr lang="en-US" dirty="0" smtClean="0"/>
              <a:t>.)</a:t>
            </a:r>
          </a:p>
          <a:p>
            <a:r>
              <a:rPr lang="en-US" dirty="0" smtClean="0"/>
              <a:t>A complete solution (not only for lighting needs</a:t>
            </a:r>
            <a:r>
              <a:rPr lang="mr-IN" dirty="0" smtClean="0"/>
              <a:t>……</a:t>
            </a:r>
            <a:r>
              <a:rPr lang="en-US" dirty="0" smtClean="0"/>
              <a:t>)</a:t>
            </a:r>
          </a:p>
          <a:p>
            <a:r>
              <a:rPr lang="en-US" dirty="0" smtClean="0"/>
              <a:t>SMART technologies (automation, standardization, online)</a:t>
            </a:r>
          </a:p>
          <a:p>
            <a:r>
              <a:rPr lang="en-US" dirty="0" smtClean="0"/>
              <a:t>Link to climate funds</a:t>
            </a:r>
          </a:p>
          <a:p>
            <a:r>
              <a:rPr lang="en-US" dirty="0" smtClean="0"/>
              <a:t>Local and Provincial government backed by central level AEPC</a:t>
            </a:r>
          </a:p>
          <a:p>
            <a:endParaRPr lang="en-US" dirty="0"/>
          </a:p>
          <a:p>
            <a:r>
              <a:rPr lang="en-US" dirty="0" smtClean="0"/>
              <a:t>Do not unnecessarily complicate the matter , for example, by inter-connecting ill function small micro-hydro plants into a so-called mini-grid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FDF5E-AD03-4EE2-AE6C-1A43BB8FBE2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80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centBoxVTI">
  <a:themeElements>
    <a:clrScheme name="AnalogousFromRegularSeed_2SEEDS">
      <a:dk1>
        <a:srgbClr val="000000"/>
      </a:dk1>
      <a:lt1>
        <a:srgbClr val="FFFFFF"/>
      </a:lt1>
      <a:dk2>
        <a:srgbClr val="41242B"/>
      </a:dk2>
      <a:lt2>
        <a:srgbClr val="E2E5E8"/>
      </a:lt2>
      <a:accent1>
        <a:srgbClr val="D56A17"/>
      </a:accent1>
      <a:accent2>
        <a:srgbClr val="E72D29"/>
      </a:accent2>
      <a:accent3>
        <a:srgbClr val="B8A221"/>
      </a:accent3>
      <a:accent4>
        <a:srgbClr val="14B4A3"/>
      </a:accent4>
      <a:accent5>
        <a:srgbClr val="29ADE7"/>
      </a:accent5>
      <a:accent6>
        <a:srgbClr val="194DD5"/>
      </a:accent6>
      <a:hlink>
        <a:srgbClr val="3F87B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602</Words>
  <Application>Microsoft Office PowerPoint</Application>
  <PresentationFormat>Custom</PresentationFormat>
  <Paragraphs>136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AccentBoxVTI</vt:lpstr>
      <vt:lpstr>Prospects of Mini-Grid Development in Nepal</vt:lpstr>
      <vt:lpstr>Slide 2</vt:lpstr>
      <vt:lpstr>Electricity access  </vt:lpstr>
      <vt:lpstr>Concern/Issues</vt:lpstr>
      <vt:lpstr>Future</vt:lpstr>
      <vt:lpstr>Slide 6</vt:lpstr>
      <vt:lpstr>Silver Lining…..</vt:lpstr>
      <vt:lpstr>Action Way Forward</vt:lpstr>
      <vt:lpstr>Game changer…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Prachi Adhikari</dc:creator>
  <cp:lastModifiedBy>MSI</cp:lastModifiedBy>
  <cp:revision>18</cp:revision>
  <cp:lastPrinted>2020-05-30T12:11:31Z</cp:lastPrinted>
  <dcterms:created xsi:type="dcterms:W3CDTF">2020-05-30T06:00:30Z</dcterms:created>
  <dcterms:modified xsi:type="dcterms:W3CDTF">2020-05-31T05:52:20Z</dcterms:modified>
</cp:coreProperties>
</file>